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0160000" cy="7620000"/>
  <p:notesSz cx="6858000" cy="9144000"/>
  <p:embeddedFontLst>
    <p:embeddedFont>
      <p:font typeface="Calibri" pitchFamily="34" charset="0"/>
      <p:regular r:id="rId11"/>
      <p:bold r:id="rId12"/>
      <p:italic r:id="rId13"/>
      <p:boldItalic r:id="rId1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E381E-6929-4828-83B6-E11235288BE4}" type="datetimeFigureOut">
              <a:rPr lang="en-US" smtClean="0"/>
              <a:t>4/16/2014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74D14-1C22-49E5-B37B-4A1D1EA1348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E381E-6929-4828-83B6-E11235288BE4}" type="datetimeFigureOut">
              <a:rPr lang="en-US" smtClean="0"/>
              <a:t>4/16/2014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74D14-1C22-49E5-B37B-4A1D1EA1348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E381E-6929-4828-83B6-E11235288BE4}" type="datetimeFigureOut">
              <a:rPr lang="en-US" smtClean="0"/>
              <a:t>4/16/2014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74D14-1C22-49E5-B37B-4A1D1EA1348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E381E-6929-4828-83B6-E11235288BE4}" type="datetimeFigureOut">
              <a:rPr lang="en-US" smtClean="0"/>
              <a:t>4/16/2014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74D14-1C22-49E5-B37B-4A1D1EA1348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E381E-6929-4828-83B6-E11235288BE4}" type="datetimeFigureOut">
              <a:rPr lang="en-US" smtClean="0"/>
              <a:t>4/16/2014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74D14-1C22-49E5-B37B-4A1D1EA1348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E381E-6929-4828-83B6-E11235288BE4}" type="datetimeFigureOut">
              <a:rPr lang="en-US" smtClean="0"/>
              <a:t>4/16/2014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74D14-1C22-49E5-B37B-4A1D1EA1348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E381E-6929-4828-83B6-E11235288BE4}" type="datetimeFigureOut">
              <a:rPr lang="en-US" smtClean="0"/>
              <a:t>4/16/2014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74D14-1C22-49E5-B37B-4A1D1EA1348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E381E-6929-4828-83B6-E11235288BE4}" type="datetimeFigureOut">
              <a:rPr lang="en-US" smtClean="0"/>
              <a:t>4/16/2014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74D14-1C22-49E5-B37B-4A1D1EA1348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E381E-6929-4828-83B6-E11235288BE4}" type="datetimeFigureOut">
              <a:rPr lang="en-US" smtClean="0"/>
              <a:t>4/16/2014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74D14-1C22-49E5-B37B-4A1D1EA1348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E381E-6929-4828-83B6-E11235288BE4}" type="datetimeFigureOut">
              <a:rPr lang="en-US" smtClean="0"/>
              <a:t>4/16/2014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74D14-1C22-49E5-B37B-4A1D1EA1348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E381E-6929-4828-83B6-E11235288BE4}" type="datetimeFigureOut">
              <a:rPr lang="en-US" smtClean="0"/>
              <a:t>4/16/2014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74D14-1C22-49E5-B37B-4A1D1EA1348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AE381E-6929-4828-83B6-E11235288BE4}" type="datetimeFigureOut">
              <a:rPr lang="en-US" smtClean="0"/>
              <a:t>4/16/2014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774D14-1C22-49E5-B37B-4A1D1EA1348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1904563" y="736994"/>
            <a:ext cx="4574399" cy="903483"/>
            <a:chOff x="1904563" y="736994"/>
            <a:chExt cx="4574399" cy="903483"/>
          </a:xfrm>
        </p:grpSpPr>
        <p:sp>
          <p:nvSpPr>
            <p:cNvPr id="2" name="Freeform 1"/>
            <p:cNvSpPr/>
            <p:nvPr/>
          </p:nvSpPr>
          <p:spPr>
            <a:xfrm>
              <a:off x="1904563" y="755863"/>
              <a:ext cx="386817" cy="773493"/>
            </a:xfrm>
            <a:custGeom>
              <a:avLst/>
              <a:gdLst/>
              <a:ahLst/>
              <a:cxnLst/>
              <a:rect l="0" t="0" r="0" b="0"/>
              <a:pathLst>
                <a:path w="386817" h="773493">
                  <a:moveTo>
                    <a:pt x="359063" y="170644"/>
                  </a:moveTo>
                  <a:lnTo>
                    <a:pt x="320690" y="199953"/>
                  </a:lnTo>
                  <a:lnTo>
                    <a:pt x="273942" y="256883"/>
                  </a:lnTo>
                  <a:lnTo>
                    <a:pt x="238134" y="317011"/>
                  </a:lnTo>
                  <a:lnTo>
                    <a:pt x="204506" y="371359"/>
                  </a:lnTo>
                  <a:lnTo>
                    <a:pt x="180375" y="433916"/>
                  </a:lnTo>
                  <a:lnTo>
                    <a:pt x="159048" y="497033"/>
                  </a:lnTo>
                  <a:lnTo>
                    <a:pt x="141478" y="553180"/>
                  </a:lnTo>
                  <a:lnTo>
                    <a:pt x="133287" y="605303"/>
                  </a:lnTo>
                  <a:lnTo>
                    <a:pt x="137229" y="657141"/>
                  </a:lnTo>
                  <a:lnTo>
                    <a:pt x="146976" y="701486"/>
                  </a:lnTo>
                  <a:lnTo>
                    <a:pt x="157958" y="725938"/>
                  </a:lnTo>
                  <a:lnTo>
                    <a:pt x="176876" y="745385"/>
                  </a:lnTo>
                  <a:lnTo>
                    <a:pt x="213835" y="766367"/>
                  </a:lnTo>
                  <a:lnTo>
                    <a:pt x="240705" y="773492"/>
                  </a:lnTo>
                  <a:lnTo>
                    <a:pt x="268245" y="772759"/>
                  </a:lnTo>
                  <a:lnTo>
                    <a:pt x="310058" y="760180"/>
                  </a:lnTo>
                  <a:lnTo>
                    <a:pt x="331824" y="745005"/>
                  </a:lnTo>
                  <a:lnTo>
                    <a:pt x="348127" y="726563"/>
                  </a:lnTo>
                  <a:lnTo>
                    <a:pt x="377713" y="670148"/>
                  </a:lnTo>
                  <a:lnTo>
                    <a:pt x="386816" y="624102"/>
                  </a:lnTo>
                  <a:lnTo>
                    <a:pt x="383924" y="573414"/>
                  </a:lnTo>
                  <a:lnTo>
                    <a:pt x="375658" y="532529"/>
                  </a:lnTo>
                  <a:lnTo>
                    <a:pt x="340816" y="474851"/>
                  </a:lnTo>
                  <a:lnTo>
                    <a:pt x="285107" y="412928"/>
                  </a:lnTo>
                  <a:lnTo>
                    <a:pt x="231621" y="367496"/>
                  </a:lnTo>
                  <a:lnTo>
                    <a:pt x="176690" y="325090"/>
                  </a:lnTo>
                  <a:lnTo>
                    <a:pt x="114514" y="275931"/>
                  </a:lnTo>
                  <a:lnTo>
                    <a:pt x="56646" y="225482"/>
                  </a:lnTo>
                  <a:lnTo>
                    <a:pt x="19025" y="186141"/>
                  </a:lnTo>
                  <a:lnTo>
                    <a:pt x="4774" y="163104"/>
                  </a:lnTo>
                  <a:lnTo>
                    <a:pt x="0" y="140387"/>
                  </a:lnTo>
                  <a:lnTo>
                    <a:pt x="6468" y="97207"/>
                  </a:lnTo>
                  <a:lnTo>
                    <a:pt x="21274" y="65437"/>
                  </a:lnTo>
                  <a:lnTo>
                    <a:pt x="40089" y="47456"/>
                  </a:lnTo>
                  <a:lnTo>
                    <a:pt x="90296" y="16849"/>
                  </a:lnTo>
                  <a:lnTo>
                    <a:pt x="136969" y="943"/>
                  </a:lnTo>
                  <a:lnTo>
                    <a:pt x="176664" y="0"/>
                  </a:lnTo>
                  <a:lnTo>
                    <a:pt x="237160" y="10161"/>
                  </a:lnTo>
                  <a:lnTo>
                    <a:pt x="278750" y="21188"/>
                  </a:lnTo>
                  <a:lnTo>
                    <a:pt x="298412" y="32470"/>
                  </a:lnTo>
                  <a:lnTo>
                    <a:pt x="322635" y="63153"/>
                  </a:lnTo>
                  <a:lnTo>
                    <a:pt x="343376" y="115443"/>
                  </a:lnTo>
                  <a:lnTo>
                    <a:pt x="355618" y="170832"/>
                  </a:lnTo>
                  <a:lnTo>
                    <a:pt x="359063" y="2338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442611" y="1410818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695295" y="793958"/>
              <a:ext cx="463255" cy="633368"/>
            </a:xfrm>
            <a:custGeom>
              <a:avLst/>
              <a:gdLst/>
              <a:ahLst/>
              <a:cxnLst/>
              <a:rect l="0" t="0" r="0" b="0"/>
              <a:pathLst>
                <a:path w="463255" h="633368">
                  <a:moveTo>
                    <a:pt x="0" y="111492"/>
                  </a:moveTo>
                  <a:lnTo>
                    <a:pt x="5589" y="94725"/>
                  </a:lnTo>
                  <a:lnTo>
                    <a:pt x="48468" y="37245"/>
                  </a:lnTo>
                  <a:lnTo>
                    <a:pt x="69993" y="11634"/>
                  </a:lnTo>
                  <a:lnTo>
                    <a:pt x="90379" y="2770"/>
                  </a:lnTo>
                  <a:lnTo>
                    <a:pt x="117378" y="0"/>
                  </a:lnTo>
                  <a:lnTo>
                    <a:pt x="169699" y="7358"/>
                  </a:lnTo>
                  <a:lnTo>
                    <a:pt x="230486" y="40100"/>
                  </a:lnTo>
                  <a:lnTo>
                    <a:pt x="255686" y="59875"/>
                  </a:lnTo>
                  <a:lnTo>
                    <a:pt x="297247" y="116045"/>
                  </a:lnTo>
                  <a:lnTo>
                    <a:pt x="318763" y="179234"/>
                  </a:lnTo>
                  <a:lnTo>
                    <a:pt x="324878" y="234534"/>
                  </a:lnTo>
                  <a:lnTo>
                    <a:pt x="326086" y="290518"/>
                  </a:lnTo>
                  <a:lnTo>
                    <a:pt x="320735" y="346637"/>
                  </a:lnTo>
                  <a:lnTo>
                    <a:pt x="311712" y="399924"/>
                  </a:lnTo>
                  <a:lnTo>
                    <a:pt x="298182" y="455595"/>
                  </a:lnTo>
                  <a:lnTo>
                    <a:pt x="278006" y="506627"/>
                  </a:lnTo>
                  <a:lnTo>
                    <a:pt x="240918" y="566750"/>
                  </a:lnTo>
                  <a:lnTo>
                    <a:pt x="205863" y="606875"/>
                  </a:lnTo>
                  <a:lnTo>
                    <a:pt x="182352" y="622561"/>
                  </a:lnTo>
                  <a:lnTo>
                    <a:pt x="142807" y="633367"/>
                  </a:lnTo>
                  <a:lnTo>
                    <a:pt x="118452" y="629656"/>
                  </a:lnTo>
                  <a:lnTo>
                    <a:pt x="74221" y="608209"/>
                  </a:lnTo>
                  <a:lnTo>
                    <a:pt x="59113" y="591958"/>
                  </a:lnTo>
                  <a:lnTo>
                    <a:pt x="39883" y="552930"/>
                  </a:lnTo>
                  <a:lnTo>
                    <a:pt x="38393" y="532295"/>
                  </a:lnTo>
                  <a:lnTo>
                    <a:pt x="46968" y="490452"/>
                  </a:lnTo>
                  <a:lnTo>
                    <a:pt x="59479" y="472551"/>
                  </a:lnTo>
                  <a:lnTo>
                    <a:pt x="76738" y="457966"/>
                  </a:lnTo>
                  <a:lnTo>
                    <a:pt x="96107" y="447585"/>
                  </a:lnTo>
                  <a:lnTo>
                    <a:pt x="132331" y="440752"/>
                  </a:lnTo>
                  <a:lnTo>
                    <a:pt x="172700" y="444317"/>
                  </a:lnTo>
                  <a:lnTo>
                    <a:pt x="225923" y="464408"/>
                  </a:lnTo>
                  <a:lnTo>
                    <a:pt x="280197" y="497796"/>
                  </a:lnTo>
                  <a:lnTo>
                    <a:pt x="341220" y="532900"/>
                  </a:lnTo>
                  <a:lnTo>
                    <a:pt x="386412" y="553898"/>
                  </a:lnTo>
                  <a:lnTo>
                    <a:pt x="441013" y="562179"/>
                  </a:lnTo>
                  <a:lnTo>
                    <a:pt x="463254" y="5642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569160" y="1137077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0"/>
                  </a:moveTo>
                  <a:lnTo>
                    <a:pt x="78254" y="0"/>
                  </a:lnTo>
                  <a:lnTo>
                    <a:pt x="19563" y="1666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013296" y="779108"/>
              <a:ext cx="356031" cy="585713"/>
            </a:xfrm>
            <a:custGeom>
              <a:avLst/>
              <a:gdLst/>
              <a:ahLst/>
              <a:cxnLst/>
              <a:rect l="0" t="0" r="0" b="0"/>
              <a:pathLst>
                <a:path w="356031" h="585713">
                  <a:moveTo>
                    <a:pt x="82289" y="0"/>
                  </a:moveTo>
                  <a:lnTo>
                    <a:pt x="67635" y="55141"/>
                  </a:lnTo>
                  <a:lnTo>
                    <a:pt x="54091" y="112105"/>
                  </a:lnTo>
                  <a:lnTo>
                    <a:pt x="43270" y="171536"/>
                  </a:lnTo>
                  <a:lnTo>
                    <a:pt x="40786" y="233665"/>
                  </a:lnTo>
                  <a:lnTo>
                    <a:pt x="34767" y="282404"/>
                  </a:lnTo>
                  <a:lnTo>
                    <a:pt x="29489" y="342870"/>
                  </a:lnTo>
                  <a:lnTo>
                    <a:pt x="21513" y="399874"/>
                  </a:lnTo>
                  <a:lnTo>
                    <a:pt x="16708" y="448374"/>
                  </a:lnTo>
                  <a:lnTo>
                    <a:pt x="7876" y="504079"/>
                  </a:lnTo>
                  <a:lnTo>
                    <a:pt x="969" y="554509"/>
                  </a:lnTo>
                  <a:lnTo>
                    <a:pt x="0" y="569714"/>
                  </a:lnTo>
                  <a:lnTo>
                    <a:pt x="4033" y="578681"/>
                  </a:lnTo>
                  <a:lnTo>
                    <a:pt x="11401" y="583489"/>
                  </a:lnTo>
                  <a:lnTo>
                    <a:pt x="32066" y="585712"/>
                  </a:lnTo>
                  <a:lnTo>
                    <a:pt x="91519" y="574585"/>
                  </a:lnTo>
                  <a:lnTo>
                    <a:pt x="140786" y="570330"/>
                  </a:lnTo>
                  <a:lnTo>
                    <a:pt x="199837" y="563481"/>
                  </a:lnTo>
                  <a:lnTo>
                    <a:pt x="256199" y="559631"/>
                  </a:lnTo>
                  <a:lnTo>
                    <a:pt x="316900" y="558331"/>
                  </a:lnTo>
                  <a:lnTo>
                    <a:pt x="356030" y="5580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053471" y="1031792"/>
              <a:ext cx="252685" cy="31587"/>
            </a:xfrm>
            <a:custGeom>
              <a:avLst/>
              <a:gdLst/>
              <a:ahLst/>
              <a:cxnLst/>
              <a:rect l="0" t="0" r="0" b="0"/>
              <a:pathLst>
                <a:path w="252685" h="31587">
                  <a:moveTo>
                    <a:pt x="252684" y="0"/>
                  </a:moveTo>
                  <a:lnTo>
                    <a:pt x="194067" y="5590"/>
                  </a:lnTo>
                  <a:lnTo>
                    <a:pt x="133827" y="17959"/>
                  </a:lnTo>
                  <a:lnTo>
                    <a:pt x="82587" y="28547"/>
                  </a:lnTo>
                  <a:lnTo>
                    <a:pt x="27752" y="3098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137699" y="736994"/>
              <a:ext cx="273742" cy="52644"/>
            </a:xfrm>
            <a:custGeom>
              <a:avLst/>
              <a:gdLst/>
              <a:ahLst/>
              <a:cxnLst/>
              <a:rect l="0" t="0" r="0" b="0"/>
              <a:pathLst>
                <a:path w="273742" h="52644">
                  <a:moveTo>
                    <a:pt x="273741" y="0"/>
                  </a:moveTo>
                  <a:lnTo>
                    <a:pt x="217526" y="17959"/>
                  </a:lnTo>
                  <a:lnTo>
                    <a:pt x="155835" y="28547"/>
                  </a:lnTo>
                  <a:lnTo>
                    <a:pt x="98503" y="36575"/>
                  </a:lnTo>
                  <a:lnTo>
                    <a:pt x="46147" y="42190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426448" y="1134356"/>
              <a:ext cx="416662" cy="506121"/>
            </a:xfrm>
            <a:custGeom>
              <a:avLst/>
              <a:gdLst/>
              <a:ahLst/>
              <a:cxnLst/>
              <a:rect l="0" t="0" r="0" b="0"/>
              <a:pathLst>
                <a:path w="416662" h="506121">
                  <a:moveTo>
                    <a:pt x="216619" y="118535"/>
                  </a:moveTo>
                  <a:lnTo>
                    <a:pt x="213499" y="69604"/>
                  </a:lnTo>
                  <a:lnTo>
                    <a:pt x="207044" y="41806"/>
                  </a:lnTo>
                  <a:lnTo>
                    <a:pt x="196376" y="21652"/>
                  </a:lnTo>
                  <a:lnTo>
                    <a:pt x="180716" y="8015"/>
                  </a:lnTo>
                  <a:lnTo>
                    <a:pt x="171627" y="2741"/>
                  </a:lnTo>
                  <a:lnTo>
                    <a:pt x="149049" y="0"/>
                  </a:lnTo>
                  <a:lnTo>
                    <a:pt x="124587" y="3852"/>
                  </a:lnTo>
                  <a:lnTo>
                    <a:pt x="63989" y="31870"/>
                  </a:lnTo>
                  <a:lnTo>
                    <a:pt x="34265" y="57761"/>
                  </a:lnTo>
                  <a:lnTo>
                    <a:pt x="10640" y="93249"/>
                  </a:lnTo>
                  <a:lnTo>
                    <a:pt x="0" y="138989"/>
                  </a:lnTo>
                  <a:lnTo>
                    <a:pt x="2437" y="178407"/>
                  </a:lnTo>
                  <a:lnTo>
                    <a:pt x="13803" y="201297"/>
                  </a:lnTo>
                  <a:lnTo>
                    <a:pt x="21747" y="212314"/>
                  </a:lnTo>
                  <a:lnTo>
                    <a:pt x="31722" y="219659"/>
                  </a:lnTo>
                  <a:lnTo>
                    <a:pt x="55284" y="227820"/>
                  </a:lnTo>
                  <a:lnTo>
                    <a:pt x="89267" y="226825"/>
                  </a:lnTo>
                  <a:lnTo>
                    <a:pt x="121563" y="219121"/>
                  </a:lnTo>
                  <a:lnTo>
                    <a:pt x="147770" y="203840"/>
                  </a:lnTo>
                  <a:lnTo>
                    <a:pt x="170353" y="184494"/>
                  </a:lnTo>
                  <a:lnTo>
                    <a:pt x="186273" y="158355"/>
                  </a:lnTo>
                  <a:lnTo>
                    <a:pt x="189369" y="156780"/>
                  </a:lnTo>
                  <a:lnTo>
                    <a:pt x="191434" y="160409"/>
                  </a:lnTo>
                  <a:lnTo>
                    <a:pt x="192557" y="179260"/>
                  </a:lnTo>
                  <a:lnTo>
                    <a:pt x="187783" y="229334"/>
                  </a:lnTo>
                  <a:lnTo>
                    <a:pt x="185848" y="288625"/>
                  </a:lnTo>
                  <a:lnTo>
                    <a:pt x="184105" y="350646"/>
                  </a:lnTo>
                  <a:lnTo>
                    <a:pt x="177870" y="412306"/>
                  </a:lnTo>
                  <a:lnTo>
                    <a:pt x="175502" y="466971"/>
                  </a:lnTo>
                  <a:lnTo>
                    <a:pt x="175970" y="505135"/>
                  </a:lnTo>
                  <a:lnTo>
                    <a:pt x="177822" y="506120"/>
                  </a:lnTo>
                  <a:lnTo>
                    <a:pt x="202065" y="475811"/>
                  </a:lnTo>
                  <a:lnTo>
                    <a:pt x="261644" y="441748"/>
                  </a:lnTo>
                  <a:lnTo>
                    <a:pt x="320746" y="427741"/>
                  </a:lnTo>
                  <a:lnTo>
                    <a:pt x="382367" y="415967"/>
                  </a:lnTo>
                  <a:lnTo>
                    <a:pt x="416661" y="40280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743551" y="1126549"/>
              <a:ext cx="222808" cy="210444"/>
            </a:xfrm>
            <a:custGeom>
              <a:avLst/>
              <a:gdLst/>
              <a:ahLst/>
              <a:cxnLst/>
              <a:rect l="0" t="0" r="0" b="0"/>
              <a:pathLst>
                <a:path w="222808" h="210444">
                  <a:moveTo>
                    <a:pt x="25858" y="10528"/>
                  </a:moveTo>
                  <a:lnTo>
                    <a:pt x="7900" y="65573"/>
                  </a:lnTo>
                  <a:lnTo>
                    <a:pt x="0" y="104697"/>
                  </a:lnTo>
                  <a:lnTo>
                    <a:pt x="5198" y="150474"/>
                  </a:lnTo>
                  <a:lnTo>
                    <a:pt x="21036" y="186135"/>
                  </a:lnTo>
                  <a:lnTo>
                    <a:pt x="33853" y="203999"/>
                  </a:lnTo>
                  <a:lnTo>
                    <a:pt x="44057" y="208529"/>
                  </a:lnTo>
                  <a:lnTo>
                    <a:pt x="70991" y="210443"/>
                  </a:lnTo>
                  <a:lnTo>
                    <a:pt x="130154" y="199100"/>
                  </a:lnTo>
                  <a:lnTo>
                    <a:pt x="151761" y="190264"/>
                  </a:lnTo>
                  <a:lnTo>
                    <a:pt x="182486" y="165559"/>
                  </a:lnTo>
                  <a:lnTo>
                    <a:pt x="205757" y="134842"/>
                  </a:lnTo>
                  <a:lnTo>
                    <a:pt x="219411" y="96625"/>
                  </a:lnTo>
                  <a:lnTo>
                    <a:pt x="222807" y="55666"/>
                  </a:lnTo>
                  <a:lnTo>
                    <a:pt x="21537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076052" y="1124336"/>
              <a:ext cx="219783" cy="212784"/>
            </a:xfrm>
            <a:custGeom>
              <a:avLst/>
              <a:gdLst/>
              <a:ahLst/>
              <a:cxnLst/>
              <a:rect l="0" t="0" r="0" b="0"/>
              <a:pathLst>
                <a:path w="219783" h="212784">
                  <a:moveTo>
                    <a:pt x="114497" y="149612"/>
                  </a:moveTo>
                  <a:lnTo>
                    <a:pt x="125675" y="132844"/>
                  </a:lnTo>
                  <a:lnTo>
                    <a:pt x="132627" y="100060"/>
                  </a:lnTo>
                  <a:lnTo>
                    <a:pt x="134687" y="60710"/>
                  </a:lnTo>
                  <a:lnTo>
                    <a:pt x="128929" y="36400"/>
                  </a:lnTo>
                  <a:lnTo>
                    <a:pt x="124118" y="25005"/>
                  </a:lnTo>
                  <a:lnTo>
                    <a:pt x="109414" y="9223"/>
                  </a:lnTo>
                  <a:lnTo>
                    <a:pt x="100580" y="3377"/>
                  </a:lnTo>
                  <a:lnTo>
                    <a:pt x="78286" y="0"/>
                  </a:lnTo>
                  <a:lnTo>
                    <a:pt x="65790" y="738"/>
                  </a:lnTo>
                  <a:lnTo>
                    <a:pt x="45666" y="10916"/>
                  </a:lnTo>
                  <a:lnTo>
                    <a:pt x="28923" y="28308"/>
                  </a:lnTo>
                  <a:lnTo>
                    <a:pt x="13683" y="51635"/>
                  </a:lnTo>
                  <a:lnTo>
                    <a:pt x="3128" y="96665"/>
                  </a:lnTo>
                  <a:lnTo>
                    <a:pt x="0" y="141463"/>
                  </a:lnTo>
                  <a:lnTo>
                    <a:pt x="5508" y="163927"/>
                  </a:lnTo>
                  <a:lnTo>
                    <a:pt x="28108" y="197413"/>
                  </a:lnTo>
                  <a:lnTo>
                    <a:pt x="35847" y="200197"/>
                  </a:lnTo>
                  <a:lnTo>
                    <a:pt x="53805" y="197050"/>
                  </a:lnTo>
                  <a:lnTo>
                    <a:pt x="78057" y="182125"/>
                  </a:lnTo>
                  <a:lnTo>
                    <a:pt x="89722" y="163282"/>
                  </a:lnTo>
                  <a:lnTo>
                    <a:pt x="112333" y="118647"/>
                  </a:lnTo>
                  <a:lnTo>
                    <a:pt x="116563" y="116100"/>
                  </a:lnTo>
                  <a:lnTo>
                    <a:pt x="119384" y="119082"/>
                  </a:lnTo>
                  <a:lnTo>
                    <a:pt x="129593" y="142516"/>
                  </a:lnTo>
                  <a:lnTo>
                    <a:pt x="154004" y="176286"/>
                  </a:lnTo>
                  <a:lnTo>
                    <a:pt x="180015" y="198329"/>
                  </a:lnTo>
                  <a:lnTo>
                    <a:pt x="196649" y="206359"/>
                  </a:lnTo>
                  <a:lnTo>
                    <a:pt x="219782" y="2127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391241" y="831751"/>
              <a:ext cx="19702" cy="452726"/>
            </a:xfrm>
            <a:custGeom>
              <a:avLst/>
              <a:gdLst/>
              <a:ahLst/>
              <a:cxnLst/>
              <a:rect l="0" t="0" r="0" b="0"/>
              <a:pathLst>
                <a:path w="19702" h="452726">
                  <a:moveTo>
                    <a:pt x="9878" y="0"/>
                  </a:moveTo>
                  <a:lnTo>
                    <a:pt x="9878" y="58617"/>
                  </a:lnTo>
                  <a:lnTo>
                    <a:pt x="2642" y="112791"/>
                  </a:lnTo>
                  <a:lnTo>
                    <a:pt x="0" y="168552"/>
                  </a:lnTo>
                  <a:lnTo>
                    <a:pt x="5067" y="224627"/>
                  </a:lnTo>
                  <a:lnTo>
                    <a:pt x="10097" y="280764"/>
                  </a:lnTo>
                  <a:lnTo>
                    <a:pt x="18024" y="343152"/>
                  </a:lnTo>
                  <a:lnTo>
                    <a:pt x="19701" y="395692"/>
                  </a:lnTo>
                  <a:lnTo>
                    <a:pt x="17078" y="431537"/>
                  </a:lnTo>
                  <a:lnTo>
                    <a:pt x="9878" y="4527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232663" y="968621"/>
              <a:ext cx="294799" cy="52644"/>
            </a:xfrm>
            <a:custGeom>
              <a:avLst/>
              <a:gdLst/>
              <a:ahLst/>
              <a:cxnLst/>
              <a:rect l="0" t="0" r="0" b="0"/>
              <a:pathLst>
                <a:path w="294799" h="52644">
                  <a:moveTo>
                    <a:pt x="294798" y="0"/>
                  </a:moveTo>
                  <a:lnTo>
                    <a:pt x="241770" y="14655"/>
                  </a:lnTo>
                  <a:lnTo>
                    <a:pt x="181985" y="27028"/>
                  </a:lnTo>
                  <a:lnTo>
                    <a:pt x="127621" y="31405"/>
                  </a:lnTo>
                  <a:lnTo>
                    <a:pt x="69793" y="42772"/>
                  </a:lnTo>
                  <a:lnTo>
                    <a:pt x="29258" y="49718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548517" y="1158134"/>
              <a:ext cx="21059" cy="157929"/>
            </a:xfrm>
            <a:custGeom>
              <a:avLst/>
              <a:gdLst/>
              <a:ahLst/>
              <a:cxnLst/>
              <a:rect l="0" t="0" r="0" b="0"/>
              <a:pathLst>
                <a:path w="21059" h="157929">
                  <a:moveTo>
                    <a:pt x="0" y="0"/>
                  </a:moveTo>
                  <a:lnTo>
                    <a:pt x="3120" y="62478"/>
                  </a:lnTo>
                  <a:lnTo>
                    <a:pt x="16789" y="123695"/>
                  </a:lnTo>
                  <a:lnTo>
                    <a:pt x="21058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580103" y="1031792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646020" y="1113002"/>
              <a:ext cx="173484" cy="226009"/>
            </a:xfrm>
            <a:custGeom>
              <a:avLst/>
              <a:gdLst/>
              <a:ahLst/>
              <a:cxnLst/>
              <a:rect l="0" t="0" r="0" b="0"/>
              <a:pathLst>
                <a:path w="173484" h="226009">
                  <a:moveTo>
                    <a:pt x="144653" y="13547"/>
                  </a:moveTo>
                  <a:lnTo>
                    <a:pt x="127885" y="2368"/>
                  </a:lnTo>
                  <a:lnTo>
                    <a:pt x="110295" y="0"/>
                  </a:lnTo>
                  <a:lnTo>
                    <a:pt x="70406" y="8011"/>
                  </a:lnTo>
                  <a:lnTo>
                    <a:pt x="44795" y="23085"/>
                  </a:lnTo>
                  <a:lnTo>
                    <a:pt x="22389" y="47958"/>
                  </a:lnTo>
                  <a:lnTo>
                    <a:pt x="6521" y="77555"/>
                  </a:lnTo>
                  <a:lnTo>
                    <a:pt x="0" y="114141"/>
                  </a:lnTo>
                  <a:lnTo>
                    <a:pt x="3657" y="154616"/>
                  </a:lnTo>
                  <a:lnTo>
                    <a:pt x="12188" y="176070"/>
                  </a:lnTo>
                  <a:lnTo>
                    <a:pt x="36729" y="208907"/>
                  </a:lnTo>
                  <a:lnTo>
                    <a:pt x="68352" y="225199"/>
                  </a:lnTo>
                  <a:lnTo>
                    <a:pt x="79748" y="226008"/>
                  </a:lnTo>
                  <a:lnTo>
                    <a:pt x="101769" y="220668"/>
                  </a:lnTo>
                  <a:lnTo>
                    <a:pt x="120134" y="207376"/>
                  </a:lnTo>
                  <a:lnTo>
                    <a:pt x="150988" y="170247"/>
                  </a:lnTo>
                  <a:lnTo>
                    <a:pt x="166937" y="133936"/>
                  </a:lnTo>
                  <a:lnTo>
                    <a:pt x="173483" y="87952"/>
                  </a:lnTo>
                  <a:lnTo>
                    <a:pt x="168775" y="63773"/>
                  </a:lnTo>
                  <a:lnTo>
                    <a:pt x="144653" y="2407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895958" y="1110454"/>
              <a:ext cx="196949" cy="247723"/>
            </a:xfrm>
            <a:custGeom>
              <a:avLst/>
              <a:gdLst/>
              <a:ahLst/>
              <a:cxnLst/>
              <a:rect l="0" t="0" r="0" b="0"/>
              <a:pathLst>
                <a:path w="196949" h="247723">
                  <a:moveTo>
                    <a:pt x="1" y="47680"/>
                  </a:moveTo>
                  <a:lnTo>
                    <a:pt x="0" y="106297"/>
                  </a:lnTo>
                  <a:lnTo>
                    <a:pt x="8334" y="166014"/>
                  </a:lnTo>
                  <a:lnTo>
                    <a:pt x="15685" y="214554"/>
                  </a:lnTo>
                  <a:lnTo>
                    <a:pt x="16306" y="216251"/>
                  </a:lnTo>
                  <a:lnTo>
                    <a:pt x="11521" y="161935"/>
                  </a:lnTo>
                  <a:lnTo>
                    <a:pt x="10725" y="104217"/>
                  </a:lnTo>
                  <a:lnTo>
                    <a:pt x="12927" y="63002"/>
                  </a:lnTo>
                  <a:lnTo>
                    <a:pt x="21733" y="39282"/>
                  </a:lnTo>
                  <a:lnTo>
                    <a:pt x="45435" y="11787"/>
                  </a:lnTo>
                  <a:lnTo>
                    <a:pt x="67767" y="2482"/>
                  </a:lnTo>
                  <a:lnTo>
                    <a:pt x="80273" y="0"/>
                  </a:lnTo>
                  <a:lnTo>
                    <a:pt x="103528" y="3483"/>
                  </a:lnTo>
                  <a:lnTo>
                    <a:pt x="125561" y="13999"/>
                  </a:lnTo>
                  <a:lnTo>
                    <a:pt x="156527" y="40820"/>
                  </a:lnTo>
                  <a:lnTo>
                    <a:pt x="179870" y="77883"/>
                  </a:lnTo>
                  <a:lnTo>
                    <a:pt x="193546" y="118500"/>
                  </a:lnTo>
                  <a:lnTo>
                    <a:pt x="196948" y="160171"/>
                  </a:lnTo>
                  <a:lnTo>
                    <a:pt x="191328" y="213053"/>
                  </a:lnTo>
                  <a:lnTo>
                    <a:pt x="189513" y="24772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201457" y="1018602"/>
              <a:ext cx="277505" cy="390495"/>
            </a:xfrm>
            <a:custGeom>
              <a:avLst/>
              <a:gdLst/>
              <a:ahLst/>
              <a:cxnLst/>
              <a:rect l="0" t="0" r="0" b="0"/>
              <a:pathLst>
                <a:path w="277505" h="390495">
                  <a:moveTo>
                    <a:pt x="210398" y="23719"/>
                  </a:moveTo>
                  <a:lnTo>
                    <a:pt x="199219" y="12540"/>
                  </a:lnTo>
                  <a:lnTo>
                    <a:pt x="169911" y="0"/>
                  </a:lnTo>
                  <a:lnTo>
                    <a:pt x="126002" y="53"/>
                  </a:lnTo>
                  <a:lnTo>
                    <a:pt x="75947" y="7478"/>
                  </a:lnTo>
                  <a:lnTo>
                    <a:pt x="47696" y="20010"/>
                  </a:lnTo>
                  <a:lnTo>
                    <a:pt x="6553" y="51062"/>
                  </a:lnTo>
                  <a:lnTo>
                    <a:pt x="1972" y="60665"/>
                  </a:lnTo>
                  <a:lnTo>
                    <a:pt x="0" y="83813"/>
                  </a:lnTo>
                  <a:lnTo>
                    <a:pt x="6143" y="103460"/>
                  </a:lnTo>
                  <a:lnTo>
                    <a:pt x="11057" y="111974"/>
                  </a:lnTo>
                  <a:lnTo>
                    <a:pt x="25876" y="124555"/>
                  </a:lnTo>
                  <a:lnTo>
                    <a:pt x="34741" y="129547"/>
                  </a:lnTo>
                  <a:lnTo>
                    <a:pt x="88655" y="138730"/>
                  </a:lnTo>
                  <a:lnTo>
                    <a:pt x="152035" y="148338"/>
                  </a:lnTo>
                  <a:lnTo>
                    <a:pt x="187646" y="160729"/>
                  </a:lnTo>
                  <a:lnTo>
                    <a:pt x="233427" y="195775"/>
                  </a:lnTo>
                  <a:lnTo>
                    <a:pt x="251049" y="214832"/>
                  </a:lnTo>
                  <a:lnTo>
                    <a:pt x="267546" y="246461"/>
                  </a:lnTo>
                  <a:lnTo>
                    <a:pt x="277504" y="284949"/>
                  </a:lnTo>
                  <a:lnTo>
                    <a:pt x="276097" y="312176"/>
                  </a:lnTo>
                  <a:lnTo>
                    <a:pt x="268453" y="333636"/>
                  </a:lnTo>
                  <a:lnTo>
                    <a:pt x="256087" y="350973"/>
                  </a:lnTo>
                  <a:lnTo>
                    <a:pt x="229395" y="372717"/>
                  </a:lnTo>
                  <a:lnTo>
                    <a:pt x="209482" y="382770"/>
                  </a:lnTo>
                  <a:lnTo>
                    <a:pt x="157357" y="390350"/>
                  </a:lnTo>
                  <a:lnTo>
                    <a:pt x="105385" y="390494"/>
                  </a:lnTo>
                  <a:lnTo>
                    <a:pt x="54604" y="383774"/>
                  </a:lnTo>
                  <a:lnTo>
                    <a:pt x="20885" y="38168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1558217" y="1952813"/>
            <a:ext cx="4936203" cy="629877"/>
            <a:chOff x="1558217" y="1952813"/>
            <a:chExt cx="4936203" cy="629877"/>
          </a:xfrm>
        </p:grpSpPr>
        <p:sp>
          <p:nvSpPr>
            <p:cNvPr id="20" name="Freeform 19"/>
            <p:cNvSpPr/>
            <p:nvPr/>
          </p:nvSpPr>
          <p:spPr>
            <a:xfrm>
              <a:off x="1558217" y="2242570"/>
              <a:ext cx="460720" cy="340120"/>
            </a:xfrm>
            <a:custGeom>
              <a:avLst/>
              <a:gdLst/>
              <a:ahLst/>
              <a:cxnLst/>
              <a:rect l="0" t="0" r="0" b="0"/>
              <a:pathLst>
                <a:path w="460720" h="340120">
                  <a:moveTo>
                    <a:pt x="0" y="0"/>
                  </a:moveTo>
                  <a:lnTo>
                    <a:pt x="0" y="48930"/>
                  </a:lnTo>
                  <a:lnTo>
                    <a:pt x="5589" y="102472"/>
                  </a:lnTo>
                  <a:lnTo>
                    <a:pt x="10723" y="161314"/>
                  </a:lnTo>
                  <a:lnTo>
                    <a:pt x="24908" y="212278"/>
                  </a:lnTo>
                  <a:lnTo>
                    <a:pt x="49894" y="267059"/>
                  </a:lnTo>
                  <a:lnTo>
                    <a:pt x="70416" y="303346"/>
                  </a:lnTo>
                  <a:lnTo>
                    <a:pt x="87448" y="319264"/>
                  </a:lnTo>
                  <a:lnTo>
                    <a:pt x="107886" y="329068"/>
                  </a:lnTo>
                  <a:lnTo>
                    <a:pt x="132567" y="333426"/>
                  </a:lnTo>
                  <a:lnTo>
                    <a:pt x="143360" y="331078"/>
                  </a:lnTo>
                  <a:lnTo>
                    <a:pt x="161592" y="319111"/>
                  </a:lnTo>
                  <a:lnTo>
                    <a:pt x="185010" y="292643"/>
                  </a:lnTo>
                  <a:lnTo>
                    <a:pt x="213376" y="231437"/>
                  </a:lnTo>
                  <a:lnTo>
                    <a:pt x="220743" y="189259"/>
                  </a:lnTo>
                  <a:lnTo>
                    <a:pt x="223201" y="189343"/>
                  </a:lnTo>
                  <a:lnTo>
                    <a:pt x="226010" y="192909"/>
                  </a:lnTo>
                  <a:lnTo>
                    <a:pt x="245460" y="253246"/>
                  </a:lnTo>
                  <a:lnTo>
                    <a:pt x="264192" y="288725"/>
                  </a:lnTo>
                  <a:lnTo>
                    <a:pt x="287679" y="314055"/>
                  </a:lnTo>
                  <a:lnTo>
                    <a:pt x="316866" y="333259"/>
                  </a:lnTo>
                  <a:lnTo>
                    <a:pt x="327057" y="337986"/>
                  </a:lnTo>
                  <a:lnTo>
                    <a:pt x="347740" y="340119"/>
                  </a:lnTo>
                  <a:lnTo>
                    <a:pt x="367461" y="335997"/>
                  </a:lnTo>
                  <a:lnTo>
                    <a:pt x="417682" y="302201"/>
                  </a:lnTo>
                  <a:lnTo>
                    <a:pt x="434421" y="279761"/>
                  </a:lnTo>
                  <a:lnTo>
                    <a:pt x="454699" y="221637"/>
                  </a:lnTo>
                  <a:lnTo>
                    <a:pt x="460719" y="171085"/>
                  </a:lnTo>
                  <a:lnTo>
                    <a:pt x="454348" y="110007"/>
                  </a:lnTo>
                  <a:lnTo>
                    <a:pt x="441824" y="62240"/>
                  </a:lnTo>
                  <a:lnTo>
                    <a:pt x="431669" y="421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168870" y="2347854"/>
              <a:ext cx="42115" cy="200043"/>
            </a:xfrm>
            <a:custGeom>
              <a:avLst/>
              <a:gdLst/>
              <a:ahLst/>
              <a:cxnLst/>
              <a:rect l="0" t="0" r="0" b="0"/>
              <a:pathLst>
                <a:path w="42115" h="200043">
                  <a:moveTo>
                    <a:pt x="0" y="0"/>
                  </a:moveTo>
                  <a:lnTo>
                    <a:pt x="5589" y="58617"/>
                  </a:lnTo>
                  <a:lnTo>
                    <a:pt x="17958" y="120027"/>
                  </a:lnTo>
                  <a:lnTo>
                    <a:pt x="31667" y="172192"/>
                  </a:lnTo>
                  <a:lnTo>
                    <a:pt x="42114" y="2000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179399" y="2189927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432082" y="2105699"/>
              <a:ext cx="31587" cy="421141"/>
            </a:xfrm>
            <a:custGeom>
              <a:avLst/>
              <a:gdLst/>
              <a:ahLst/>
              <a:cxnLst/>
              <a:rect l="0" t="0" r="0" b="0"/>
              <a:pathLst>
                <a:path w="31587" h="421141">
                  <a:moveTo>
                    <a:pt x="0" y="0"/>
                  </a:moveTo>
                  <a:lnTo>
                    <a:pt x="0" y="60384"/>
                  </a:lnTo>
                  <a:lnTo>
                    <a:pt x="0" y="121227"/>
                  </a:lnTo>
                  <a:lnTo>
                    <a:pt x="1170" y="166183"/>
                  </a:lnTo>
                  <a:lnTo>
                    <a:pt x="5590" y="209560"/>
                  </a:lnTo>
                  <a:lnTo>
                    <a:pt x="9066" y="267853"/>
                  </a:lnTo>
                  <a:lnTo>
                    <a:pt x="10096" y="322169"/>
                  </a:lnTo>
                  <a:lnTo>
                    <a:pt x="18849" y="382180"/>
                  </a:lnTo>
                  <a:lnTo>
                    <a:pt x="31586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305741" y="2284683"/>
              <a:ext cx="263213" cy="31587"/>
            </a:xfrm>
            <a:custGeom>
              <a:avLst/>
              <a:gdLst/>
              <a:ahLst/>
              <a:cxnLst/>
              <a:rect l="0" t="0" r="0" b="0"/>
              <a:pathLst>
                <a:path w="263213" h="31587">
                  <a:moveTo>
                    <a:pt x="263212" y="0"/>
                  </a:moveTo>
                  <a:lnTo>
                    <a:pt x="214281" y="3120"/>
                  </a:lnTo>
                  <a:lnTo>
                    <a:pt x="166436" y="8334"/>
                  </a:lnTo>
                  <a:lnTo>
                    <a:pt x="115215" y="12998"/>
                  </a:lnTo>
                  <a:lnTo>
                    <a:pt x="66113" y="21789"/>
                  </a:lnTo>
                  <a:lnTo>
                    <a:pt x="28167" y="2868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653181" y="2042528"/>
              <a:ext cx="246731" cy="452227"/>
            </a:xfrm>
            <a:custGeom>
              <a:avLst/>
              <a:gdLst/>
              <a:ahLst/>
              <a:cxnLst/>
              <a:rect l="0" t="0" r="0" b="0"/>
              <a:pathLst>
                <a:path w="246731" h="452227">
                  <a:moveTo>
                    <a:pt x="0" y="0"/>
                  </a:moveTo>
                  <a:lnTo>
                    <a:pt x="0" y="50433"/>
                  </a:lnTo>
                  <a:lnTo>
                    <a:pt x="0" y="105410"/>
                  </a:lnTo>
                  <a:lnTo>
                    <a:pt x="0" y="154715"/>
                  </a:lnTo>
                  <a:lnTo>
                    <a:pt x="1170" y="210398"/>
                  </a:lnTo>
                  <a:lnTo>
                    <a:pt x="7236" y="259912"/>
                  </a:lnTo>
                  <a:lnTo>
                    <a:pt x="10723" y="316827"/>
                  </a:lnTo>
                  <a:lnTo>
                    <a:pt x="17475" y="371255"/>
                  </a:lnTo>
                  <a:lnTo>
                    <a:pt x="21166" y="422087"/>
                  </a:lnTo>
                  <a:lnTo>
                    <a:pt x="26174" y="448467"/>
                  </a:lnTo>
                  <a:lnTo>
                    <a:pt x="27978" y="452226"/>
                  </a:lnTo>
                  <a:lnTo>
                    <a:pt x="29181" y="450053"/>
                  </a:lnTo>
                  <a:lnTo>
                    <a:pt x="42827" y="395804"/>
                  </a:lnTo>
                  <a:lnTo>
                    <a:pt x="56293" y="348675"/>
                  </a:lnTo>
                  <a:lnTo>
                    <a:pt x="69473" y="330052"/>
                  </a:lnTo>
                  <a:lnTo>
                    <a:pt x="106530" y="299032"/>
                  </a:lnTo>
                  <a:lnTo>
                    <a:pt x="130015" y="290831"/>
                  </a:lnTo>
                  <a:lnTo>
                    <a:pt x="156050" y="288355"/>
                  </a:lnTo>
                  <a:lnTo>
                    <a:pt x="183219" y="291155"/>
                  </a:lnTo>
                  <a:lnTo>
                    <a:pt x="193506" y="295879"/>
                  </a:lnTo>
                  <a:lnTo>
                    <a:pt x="208055" y="310486"/>
                  </a:lnTo>
                  <a:lnTo>
                    <a:pt x="230834" y="366982"/>
                  </a:lnTo>
                  <a:lnTo>
                    <a:pt x="246730" y="418601"/>
                  </a:lnTo>
                  <a:lnTo>
                    <a:pt x="242155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588999" y="1952813"/>
              <a:ext cx="369717" cy="465899"/>
            </a:xfrm>
            <a:custGeom>
              <a:avLst/>
              <a:gdLst/>
              <a:ahLst/>
              <a:cxnLst/>
              <a:rect l="0" t="0" r="0" b="0"/>
              <a:pathLst>
                <a:path w="369717" h="465899">
                  <a:moveTo>
                    <a:pt x="74918" y="26544"/>
                  </a:moveTo>
                  <a:lnTo>
                    <a:pt x="32256" y="82203"/>
                  </a:lnTo>
                  <a:lnTo>
                    <a:pt x="4620" y="121896"/>
                  </a:lnTo>
                  <a:lnTo>
                    <a:pt x="1146" y="124038"/>
                  </a:lnTo>
                  <a:lnTo>
                    <a:pt x="0" y="120786"/>
                  </a:lnTo>
                  <a:lnTo>
                    <a:pt x="6567" y="87534"/>
                  </a:lnTo>
                  <a:lnTo>
                    <a:pt x="21391" y="57483"/>
                  </a:lnTo>
                  <a:lnTo>
                    <a:pt x="55766" y="24293"/>
                  </a:lnTo>
                  <a:lnTo>
                    <a:pt x="75764" y="9556"/>
                  </a:lnTo>
                  <a:lnTo>
                    <a:pt x="102590" y="1446"/>
                  </a:lnTo>
                  <a:lnTo>
                    <a:pt x="144338" y="0"/>
                  </a:lnTo>
                  <a:lnTo>
                    <a:pt x="167772" y="5388"/>
                  </a:lnTo>
                  <a:lnTo>
                    <a:pt x="189886" y="15582"/>
                  </a:lnTo>
                  <a:lnTo>
                    <a:pt x="216477" y="40064"/>
                  </a:lnTo>
                  <a:lnTo>
                    <a:pt x="239174" y="75134"/>
                  </a:lnTo>
                  <a:lnTo>
                    <a:pt x="249539" y="126339"/>
                  </a:lnTo>
                  <a:lnTo>
                    <a:pt x="260276" y="184817"/>
                  </a:lnTo>
                  <a:lnTo>
                    <a:pt x="262030" y="241506"/>
                  </a:lnTo>
                  <a:lnTo>
                    <a:pt x="255661" y="304966"/>
                  </a:lnTo>
                  <a:lnTo>
                    <a:pt x="244025" y="350415"/>
                  </a:lnTo>
                  <a:lnTo>
                    <a:pt x="212956" y="407630"/>
                  </a:lnTo>
                  <a:lnTo>
                    <a:pt x="195930" y="426373"/>
                  </a:lnTo>
                  <a:lnTo>
                    <a:pt x="160036" y="448909"/>
                  </a:lnTo>
                  <a:lnTo>
                    <a:pt x="118596" y="462345"/>
                  </a:lnTo>
                  <a:lnTo>
                    <a:pt x="86531" y="465898"/>
                  </a:lnTo>
                  <a:lnTo>
                    <a:pt x="74471" y="463336"/>
                  </a:lnTo>
                  <a:lnTo>
                    <a:pt x="65261" y="458119"/>
                  </a:lnTo>
                  <a:lnTo>
                    <a:pt x="36485" y="424529"/>
                  </a:lnTo>
                  <a:lnTo>
                    <a:pt x="28591" y="401518"/>
                  </a:lnTo>
                  <a:lnTo>
                    <a:pt x="26486" y="388831"/>
                  </a:lnTo>
                  <a:lnTo>
                    <a:pt x="30386" y="365375"/>
                  </a:lnTo>
                  <a:lnTo>
                    <a:pt x="34701" y="354207"/>
                  </a:lnTo>
                  <a:lnTo>
                    <a:pt x="48855" y="338678"/>
                  </a:lnTo>
                  <a:lnTo>
                    <a:pt x="79673" y="323359"/>
                  </a:lnTo>
                  <a:lnTo>
                    <a:pt x="105107" y="317559"/>
                  </a:lnTo>
                  <a:lnTo>
                    <a:pt x="162683" y="323368"/>
                  </a:lnTo>
                  <a:lnTo>
                    <a:pt x="212836" y="335590"/>
                  </a:lnTo>
                  <a:lnTo>
                    <a:pt x="264741" y="350910"/>
                  </a:lnTo>
                  <a:lnTo>
                    <a:pt x="314046" y="359739"/>
                  </a:lnTo>
                  <a:lnTo>
                    <a:pt x="348931" y="365474"/>
                  </a:lnTo>
                  <a:lnTo>
                    <a:pt x="369716" y="373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511136" y="1979357"/>
              <a:ext cx="279331" cy="398130"/>
            </a:xfrm>
            <a:custGeom>
              <a:avLst/>
              <a:gdLst/>
              <a:ahLst/>
              <a:cxnLst/>
              <a:rect l="0" t="0" r="0" b="0"/>
              <a:pathLst>
                <a:path w="279331" h="398130">
                  <a:moveTo>
                    <a:pt x="5589" y="0"/>
                  </a:moveTo>
                  <a:lnTo>
                    <a:pt x="0" y="16768"/>
                  </a:lnTo>
                  <a:lnTo>
                    <a:pt x="2113" y="49552"/>
                  </a:lnTo>
                  <a:lnTo>
                    <a:pt x="16584" y="104878"/>
                  </a:lnTo>
                  <a:lnTo>
                    <a:pt x="33726" y="157874"/>
                  </a:lnTo>
                  <a:lnTo>
                    <a:pt x="56810" y="210563"/>
                  </a:lnTo>
                  <a:lnTo>
                    <a:pt x="78639" y="271545"/>
                  </a:lnTo>
                  <a:lnTo>
                    <a:pt x="97921" y="327264"/>
                  </a:lnTo>
                  <a:lnTo>
                    <a:pt x="119190" y="379893"/>
                  </a:lnTo>
                  <a:lnTo>
                    <a:pt x="123437" y="393642"/>
                  </a:lnTo>
                  <a:lnTo>
                    <a:pt x="128608" y="398129"/>
                  </a:lnTo>
                  <a:lnTo>
                    <a:pt x="134395" y="396441"/>
                  </a:lnTo>
                  <a:lnTo>
                    <a:pt x="145894" y="383256"/>
                  </a:lnTo>
                  <a:lnTo>
                    <a:pt x="158945" y="353763"/>
                  </a:lnTo>
                  <a:lnTo>
                    <a:pt x="173835" y="298820"/>
                  </a:lnTo>
                  <a:lnTo>
                    <a:pt x="191565" y="242685"/>
                  </a:lnTo>
                  <a:lnTo>
                    <a:pt x="205625" y="190788"/>
                  </a:lnTo>
                  <a:lnTo>
                    <a:pt x="219667" y="130753"/>
                  </a:lnTo>
                  <a:lnTo>
                    <a:pt x="242112" y="76694"/>
                  </a:lnTo>
                  <a:lnTo>
                    <a:pt x="265956" y="27194"/>
                  </a:lnTo>
                  <a:lnTo>
                    <a:pt x="27933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792002" y="2241456"/>
              <a:ext cx="198506" cy="204887"/>
            </a:xfrm>
            <a:custGeom>
              <a:avLst/>
              <a:gdLst/>
              <a:ahLst/>
              <a:cxnLst/>
              <a:rect l="0" t="0" r="0" b="0"/>
              <a:pathLst>
                <a:path w="198506" h="204887">
                  <a:moveTo>
                    <a:pt x="103749" y="116927"/>
                  </a:moveTo>
                  <a:lnTo>
                    <a:pt x="112082" y="79449"/>
                  </a:lnTo>
                  <a:lnTo>
                    <a:pt x="110507" y="41482"/>
                  </a:lnTo>
                  <a:lnTo>
                    <a:pt x="108254" y="28026"/>
                  </a:lnTo>
                  <a:lnTo>
                    <a:pt x="103243" y="17885"/>
                  </a:lnTo>
                  <a:lnTo>
                    <a:pt x="88316" y="3498"/>
                  </a:lnTo>
                  <a:lnTo>
                    <a:pt x="79422" y="364"/>
                  </a:lnTo>
                  <a:lnTo>
                    <a:pt x="60181" y="0"/>
                  </a:lnTo>
                  <a:lnTo>
                    <a:pt x="43051" y="9977"/>
                  </a:lnTo>
                  <a:lnTo>
                    <a:pt x="28809" y="26110"/>
                  </a:lnTo>
                  <a:lnTo>
                    <a:pt x="6244" y="75332"/>
                  </a:lnTo>
                  <a:lnTo>
                    <a:pt x="0" y="125435"/>
                  </a:lnTo>
                  <a:lnTo>
                    <a:pt x="1259" y="165331"/>
                  </a:lnTo>
                  <a:lnTo>
                    <a:pt x="9844" y="188743"/>
                  </a:lnTo>
                  <a:lnTo>
                    <a:pt x="17749" y="196390"/>
                  </a:lnTo>
                  <a:lnTo>
                    <a:pt x="39010" y="204886"/>
                  </a:lnTo>
                  <a:lnTo>
                    <a:pt x="50061" y="203643"/>
                  </a:lnTo>
                  <a:lnTo>
                    <a:pt x="71699" y="192902"/>
                  </a:lnTo>
                  <a:lnTo>
                    <a:pt x="98022" y="167124"/>
                  </a:lnTo>
                  <a:lnTo>
                    <a:pt x="107052" y="144306"/>
                  </a:lnTo>
                  <a:lnTo>
                    <a:pt x="109896" y="119737"/>
                  </a:lnTo>
                  <a:lnTo>
                    <a:pt x="107261" y="97119"/>
                  </a:lnTo>
                  <a:lnTo>
                    <a:pt x="106090" y="94363"/>
                  </a:lnTo>
                  <a:lnTo>
                    <a:pt x="104789" y="103779"/>
                  </a:lnTo>
                  <a:lnTo>
                    <a:pt x="109646" y="129799"/>
                  </a:lnTo>
                  <a:lnTo>
                    <a:pt x="124083" y="159735"/>
                  </a:lnTo>
                  <a:lnTo>
                    <a:pt x="148768" y="185243"/>
                  </a:lnTo>
                  <a:lnTo>
                    <a:pt x="168211" y="194083"/>
                  </a:lnTo>
                  <a:lnTo>
                    <a:pt x="198505" y="201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043150" y="2301674"/>
              <a:ext cx="168457" cy="155084"/>
            </a:xfrm>
            <a:custGeom>
              <a:avLst/>
              <a:gdLst/>
              <a:ahLst/>
              <a:cxnLst/>
              <a:rect l="0" t="0" r="0" b="0"/>
              <a:pathLst>
                <a:path w="168457" h="155084">
                  <a:moveTo>
                    <a:pt x="0" y="46180"/>
                  </a:moveTo>
                  <a:lnTo>
                    <a:pt x="17958" y="100055"/>
                  </a:lnTo>
                  <a:lnTo>
                    <a:pt x="36301" y="155083"/>
                  </a:lnTo>
                  <a:lnTo>
                    <a:pt x="17184" y="97732"/>
                  </a:lnTo>
                  <a:lnTo>
                    <a:pt x="18090" y="61325"/>
                  </a:lnTo>
                  <a:lnTo>
                    <a:pt x="29097" y="40823"/>
                  </a:lnTo>
                  <a:lnTo>
                    <a:pt x="45687" y="25082"/>
                  </a:lnTo>
                  <a:lnTo>
                    <a:pt x="75928" y="9644"/>
                  </a:lnTo>
                  <a:lnTo>
                    <a:pt x="112834" y="0"/>
                  </a:lnTo>
                  <a:lnTo>
                    <a:pt x="168456" y="40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306362" y="2326798"/>
              <a:ext cx="31587" cy="157928"/>
            </a:xfrm>
            <a:custGeom>
              <a:avLst/>
              <a:gdLst/>
              <a:ahLst/>
              <a:cxnLst/>
              <a:rect l="0" t="0" r="0" b="0"/>
              <a:pathLst>
                <a:path w="31587" h="157928">
                  <a:moveTo>
                    <a:pt x="0" y="0"/>
                  </a:moveTo>
                  <a:lnTo>
                    <a:pt x="3120" y="42691"/>
                  </a:lnTo>
                  <a:lnTo>
                    <a:pt x="17959" y="96002"/>
                  </a:lnTo>
                  <a:lnTo>
                    <a:pt x="31586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295834" y="221098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407753" y="2292892"/>
              <a:ext cx="224994" cy="194432"/>
            </a:xfrm>
            <a:custGeom>
              <a:avLst/>
              <a:gdLst/>
              <a:ahLst/>
              <a:cxnLst/>
              <a:rect l="0" t="0" r="0" b="0"/>
              <a:pathLst>
                <a:path w="224994" h="194432">
                  <a:moveTo>
                    <a:pt x="109179" y="107605"/>
                  </a:moveTo>
                  <a:lnTo>
                    <a:pt x="117512" y="70127"/>
                  </a:lnTo>
                  <a:lnTo>
                    <a:pt x="115938" y="35279"/>
                  </a:lnTo>
                  <a:lnTo>
                    <a:pt x="113685" y="24293"/>
                  </a:lnTo>
                  <a:lnTo>
                    <a:pt x="108673" y="15799"/>
                  </a:lnTo>
                  <a:lnTo>
                    <a:pt x="93746" y="3241"/>
                  </a:lnTo>
                  <a:lnTo>
                    <a:pt x="72295" y="0"/>
                  </a:lnTo>
                  <a:lnTo>
                    <a:pt x="49502" y="3628"/>
                  </a:lnTo>
                  <a:lnTo>
                    <a:pt x="31573" y="13040"/>
                  </a:lnTo>
                  <a:lnTo>
                    <a:pt x="18926" y="28142"/>
                  </a:lnTo>
                  <a:lnTo>
                    <a:pt x="1274" y="66432"/>
                  </a:lnTo>
                  <a:lnTo>
                    <a:pt x="0" y="90086"/>
                  </a:lnTo>
                  <a:lnTo>
                    <a:pt x="4503" y="115027"/>
                  </a:lnTo>
                  <a:lnTo>
                    <a:pt x="32974" y="170367"/>
                  </a:lnTo>
                  <a:lnTo>
                    <a:pt x="41998" y="177522"/>
                  </a:lnTo>
                  <a:lnTo>
                    <a:pt x="64503" y="185473"/>
                  </a:lnTo>
                  <a:lnTo>
                    <a:pt x="74716" y="185253"/>
                  </a:lnTo>
                  <a:lnTo>
                    <a:pt x="92302" y="178770"/>
                  </a:lnTo>
                  <a:lnTo>
                    <a:pt x="104798" y="164970"/>
                  </a:lnTo>
                  <a:lnTo>
                    <a:pt x="113081" y="145969"/>
                  </a:lnTo>
                  <a:lnTo>
                    <a:pt x="116762" y="121926"/>
                  </a:lnTo>
                  <a:lnTo>
                    <a:pt x="120084" y="117152"/>
                  </a:lnTo>
                  <a:lnTo>
                    <a:pt x="124638" y="117479"/>
                  </a:lnTo>
                  <a:lnTo>
                    <a:pt x="130013" y="121207"/>
                  </a:lnTo>
                  <a:lnTo>
                    <a:pt x="139106" y="134707"/>
                  </a:lnTo>
                  <a:lnTo>
                    <a:pt x="149386" y="152406"/>
                  </a:lnTo>
                  <a:lnTo>
                    <a:pt x="174905" y="179761"/>
                  </a:lnTo>
                  <a:lnTo>
                    <a:pt x="194542" y="191537"/>
                  </a:lnTo>
                  <a:lnTo>
                    <a:pt x="202353" y="193975"/>
                  </a:lnTo>
                  <a:lnTo>
                    <a:pt x="208730" y="194431"/>
                  </a:lnTo>
                  <a:lnTo>
                    <a:pt x="224993" y="1918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645470" y="2042528"/>
              <a:ext cx="241505" cy="459107"/>
            </a:xfrm>
            <a:custGeom>
              <a:avLst/>
              <a:gdLst/>
              <a:ahLst/>
              <a:cxnLst/>
              <a:rect l="0" t="0" r="0" b="0"/>
              <a:pathLst>
                <a:path w="241505" h="459107">
                  <a:moveTo>
                    <a:pt x="8333" y="0"/>
                  </a:moveTo>
                  <a:lnTo>
                    <a:pt x="0" y="48931"/>
                  </a:lnTo>
                  <a:lnTo>
                    <a:pt x="1574" y="90537"/>
                  </a:lnTo>
                  <a:lnTo>
                    <a:pt x="9450" y="137570"/>
                  </a:lnTo>
                  <a:lnTo>
                    <a:pt x="19192" y="200249"/>
                  </a:lnTo>
                  <a:lnTo>
                    <a:pt x="29488" y="263274"/>
                  </a:lnTo>
                  <a:lnTo>
                    <a:pt x="39948" y="323282"/>
                  </a:lnTo>
                  <a:lnTo>
                    <a:pt x="53962" y="384782"/>
                  </a:lnTo>
                  <a:lnTo>
                    <a:pt x="55130" y="389883"/>
                  </a:lnTo>
                  <a:lnTo>
                    <a:pt x="54739" y="389773"/>
                  </a:lnTo>
                  <a:lnTo>
                    <a:pt x="53308" y="386191"/>
                  </a:lnTo>
                  <a:lnTo>
                    <a:pt x="52182" y="346819"/>
                  </a:lnTo>
                  <a:lnTo>
                    <a:pt x="60190" y="309952"/>
                  </a:lnTo>
                  <a:lnTo>
                    <a:pt x="70765" y="291394"/>
                  </a:lnTo>
                  <a:lnTo>
                    <a:pt x="89502" y="278467"/>
                  </a:lnTo>
                  <a:lnTo>
                    <a:pt x="112259" y="271162"/>
                  </a:lnTo>
                  <a:lnTo>
                    <a:pt x="144801" y="273627"/>
                  </a:lnTo>
                  <a:lnTo>
                    <a:pt x="166081" y="278759"/>
                  </a:lnTo>
                  <a:lnTo>
                    <a:pt x="197793" y="299405"/>
                  </a:lnTo>
                  <a:lnTo>
                    <a:pt x="237293" y="358373"/>
                  </a:lnTo>
                  <a:lnTo>
                    <a:pt x="241504" y="382325"/>
                  </a:lnTo>
                  <a:lnTo>
                    <a:pt x="238306" y="406229"/>
                  </a:lnTo>
                  <a:lnTo>
                    <a:pt x="229086" y="424651"/>
                  </a:lnTo>
                  <a:lnTo>
                    <a:pt x="205152" y="448177"/>
                  </a:lnTo>
                  <a:lnTo>
                    <a:pt x="182766" y="456553"/>
                  </a:lnTo>
                  <a:lnTo>
                    <a:pt x="157218" y="459106"/>
                  </a:lnTo>
                  <a:lnTo>
                    <a:pt x="117698" y="452796"/>
                  </a:lnTo>
                  <a:lnTo>
                    <a:pt x="61513" y="423735"/>
                  </a:lnTo>
                  <a:lnTo>
                    <a:pt x="29390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895957" y="2042528"/>
              <a:ext cx="263641" cy="452726"/>
            </a:xfrm>
            <a:custGeom>
              <a:avLst/>
              <a:gdLst/>
              <a:ahLst/>
              <a:cxnLst/>
              <a:rect l="0" t="0" r="0" b="0"/>
              <a:pathLst>
                <a:path w="263641" h="452726">
                  <a:moveTo>
                    <a:pt x="1" y="0"/>
                  </a:moveTo>
                  <a:lnTo>
                    <a:pt x="0" y="48931"/>
                  </a:lnTo>
                  <a:lnTo>
                    <a:pt x="5590" y="102472"/>
                  </a:lnTo>
                  <a:lnTo>
                    <a:pt x="12999" y="165890"/>
                  </a:lnTo>
                  <a:lnTo>
                    <a:pt x="19997" y="229166"/>
                  </a:lnTo>
                  <a:lnTo>
                    <a:pt x="23968" y="281357"/>
                  </a:lnTo>
                  <a:lnTo>
                    <a:pt x="35671" y="342576"/>
                  </a:lnTo>
                  <a:lnTo>
                    <a:pt x="42011" y="404278"/>
                  </a:lnTo>
                  <a:lnTo>
                    <a:pt x="47138" y="428854"/>
                  </a:lnTo>
                  <a:lnTo>
                    <a:pt x="48973" y="432131"/>
                  </a:lnTo>
                  <a:lnTo>
                    <a:pt x="50196" y="429638"/>
                  </a:lnTo>
                  <a:lnTo>
                    <a:pt x="57749" y="397602"/>
                  </a:lnTo>
                  <a:lnTo>
                    <a:pt x="72744" y="373352"/>
                  </a:lnTo>
                  <a:lnTo>
                    <a:pt x="88483" y="361686"/>
                  </a:lnTo>
                  <a:lnTo>
                    <a:pt x="108347" y="353772"/>
                  </a:lnTo>
                  <a:lnTo>
                    <a:pt x="167243" y="342685"/>
                  </a:lnTo>
                  <a:lnTo>
                    <a:pt x="229273" y="323100"/>
                  </a:lnTo>
                  <a:lnTo>
                    <a:pt x="240587" y="317175"/>
                  </a:lnTo>
                  <a:lnTo>
                    <a:pt x="256276" y="301234"/>
                  </a:lnTo>
                  <a:lnTo>
                    <a:pt x="262098" y="292070"/>
                  </a:lnTo>
                  <a:lnTo>
                    <a:pt x="263640" y="283620"/>
                  </a:lnTo>
                  <a:lnTo>
                    <a:pt x="262328" y="275648"/>
                  </a:lnTo>
                  <a:lnTo>
                    <a:pt x="259114" y="267993"/>
                  </a:lnTo>
                  <a:lnTo>
                    <a:pt x="246183" y="256369"/>
                  </a:lnTo>
                  <a:lnTo>
                    <a:pt x="209287" y="239374"/>
                  </a:lnTo>
                  <a:lnTo>
                    <a:pt x="188944" y="238190"/>
                  </a:lnTo>
                  <a:lnTo>
                    <a:pt x="168203" y="242733"/>
                  </a:lnTo>
                  <a:lnTo>
                    <a:pt x="147287" y="252551"/>
                  </a:lnTo>
                  <a:lnTo>
                    <a:pt x="121370" y="276821"/>
                  </a:lnTo>
                  <a:lnTo>
                    <a:pt x="104462" y="306239"/>
                  </a:lnTo>
                  <a:lnTo>
                    <a:pt x="97633" y="348361"/>
                  </a:lnTo>
                  <a:lnTo>
                    <a:pt x="102274" y="374756"/>
                  </a:lnTo>
                  <a:lnTo>
                    <a:pt x="124318" y="420297"/>
                  </a:lnTo>
                  <a:lnTo>
                    <a:pt x="140651" y="435583"/>
                  </a:lnTo>
                  <a:lnTo>
                    <a:pt x="149920" y="441297"/>
                  </a:lnTo>
                  <a:lnTo>
                    <a:pt x="203313" y="450468"/>
                  </a:lnTo>
                  <a:lnTo>
                    <a:pt x="242156" y="4527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243399" y="2263626"/>
              <a:ext cx="251021" cy="284271"/>
            </a:xfrm>
            <a:custGeom>
              <a:avLst/>
              <a:gdLst/>
              <a:ahLst/>
              <a:cxnLst/>
              <a:rect l="0" t="0" r="0" b="0"/>
              <a:pathLst>
                <a:path w="251021" h="284271">
                  <a:moveTo>
                    <a:pt x="189512" y="0"/>
                  </a:moveTo>
                  <a:lnTo>
                    <a:pt x="140581" y="3120"/>
                  </a:lnTo>
                  <a:lnTo>
                    <a:pt x="98975" y="14573"/>
                  </a:lnTo>
                  <a:lnTo>
                    <a:pt x="59065" y="39404"/>
                  </a:lnTo>
                  <a:lnTo>
                    <a:pt x="54584" y="47326"/>
                  </a:lnTo>
                  <a:lnTo>
                    <a:pt x="52725" y="65488"/>
                  </a:lnTo>
                  <a:lnTo>
                    <a:pt x="56207" y="74074"/>
                  </a:lnTo>
                  <a:lnTo>
                    <a:pt x="69434" y="89854"/>
                  </a:lnTo>
                  <a:lnTo>
                    <a:pt x="126892" y="124174"/>
                  </a:lnTo>
                  <a:lnTo>
                    <a:pt x="187389" y="146652"/>
                  </a:lnTo>
                  <a:lnTo>
                    <a:pt x="208456" y="155256"/>
                  </a:lnTo>
                  <a:lnTo>
                    <a:pt x="233470" y="174424"/>
                  </a:lnTo>
                  <a:lnTo>
                    <a:pt x="248434" y="192166"/>
                  </a:lnTo>
                  <a:lnTo>
                    <a:pt x="251020" y="201810"/>
                  </a:lnTo>
                  <a:lnTo>
                    <a:pt x="247655" y="221885"/>
                  </a:lnTo>
                  <a:lnTo>
                    <a:pt x="232606" y="247328"/>
                  </a:lnTo>
                  <a:lnTo>
                    <a:pt x="213735" y="259273"/>
                  </a:lnTo>
                  <a:lnTo>
                    <a:pt x="157902" y="276473"/>
                  </a:lnTo>
                  <a:lnTo>
                    <a:pt x="102158" y="281960"/>
                  </a:lnTo>
                  <a:lnTo>
                    <a:pt x="46776" y="283585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341472" y="138392"/>
            <a:ext cx="1953741" cy="588075"/>
            <a:chOff x="341472" y="138392"/>
            <a:chExt cx="1953741" cy="588075"/>
          </a:xfrm>
        </p:grpSpPr>
        <p:sp>
          <p:nvSpPr>
            <p:cNvPr id="2" name="Freeform 1"/>
            <p:cNvSpPr/>
            <p:nvPr/>
          </p:nvSpPr>
          <p:spPr>
            <a:xfrm>
              <a:off x="341472" y="138392"/>
              <a:ext cx="398805" cy="428760"/>
            </a:xfrm>
            <a:custGeom>
              <a:avLst/>
              <a:gdLst/>
              <a:ahLst/>
              <a:cxnLst/>
              <a:rect l="0" t="0" r="0" b="0"/>
              <a:pathLst>
                <a:path w="398805" h="428760">
                  <a:moveTo>
                    <a:pt x="300766" y="51120"/>
                  </a:moveTo>
                  <a:lnTo>
                    <a:pt x="274380" y="28244"/>
                  </a:lnTo>
                  <a:lnTo>
                    <a:pt x="211864" y="6182"/>
                  </a:lnTo>
                  <a:lnTo>
                    <a:pt x="156646" y="0"/>
                  </a:lnTo>
                  <a:lnTo>
                    <a:pt x="97559" y="1898"/>
                  </a:lnTo>
                  <a:lnTo>
                    <a:pt x="53383" y="13139"/>
                  </a:lnTo>
                  <a:lnTo>
                    <a:pt x="21187" y="31288"/>
                  </a:lnTo>
                  <a:lnTo>
                    <a:pt x="12604" y="37899"/>
                  </a:lnTo>
                  <a:lnTo>
                    <a:pt x="3068" y="57722"/>
                  </a:lnTo>
                  <a:lnTo>
                    <a:pt x="0" y="80961"/>
                  </a:lnTo>
                  <a:lnTo>
                    <a:pt x="2536" y="102987"/>
                  </a:lnTo>
                  <a:lnTo>
                    <a:pt x="10682" y="121356"/>
                  </a:lnTo>
                  <a:lnTo>
                    <a:pt x="16129" y="129529"/>
                  </a:lnTo>
                  <a:lnTo>
                    <a:pt x="31541" y="141731"/>
                  </a:lnTo>
                  <a:lnTo>
                    <a:pt x="93712" y="166570"/>
                  </a:lnTo>
                  <a:lnTo>
                    <a:pt x="147042" y="175311"/>
                  </a:lnTo>
                  <a:lnTo>
                    <a:pt x="202637" y="177037"/>
                  </a:lnTo>
                  <a:lnTo>
                    <a:pt x="255559" y="180498"/>
                  </a:lnTo>
                  <a:lnTo>
                    <a:pt x="289321" y="192010"/>
                  </a:lnTo>
                  <a:lnTo>
                    <a:pt x="350208" y="230458"/>
                  </a:lnTo>
                  <a:lnTo>
                    <a:pt x="380852" y="263840"/>
                  </a:lnTo>
                  <a:lnTo>
                    <a:pt x="396765" y="293913"/>
                  </a:lnTo>
                  <a:lnTo>
                    <a:pt x="398804" y="317736"/>
                  </a:lnTo>
                  <a:lnTo>
                    <a:pt x="394641" y="341582"/>
                  </a:lnTo>
                  <a:lnTo>
                    <a:pt x="366406" y="389079"/>
                  </a:lnTo>
                  <a:lnTo>
                    <a:pt x="334903" y="414339"/>
                  </a:lnTo>
                  <a:lnTo>
                    <a:pt x="309309" y="423121"/>
                  </a:lnTo>
                  <a:lnTo>
                    <a:pt x="254750" y="428759"/>
                  </a:lnTo>
                  <a:lnTo>
                    <a:pt x="212912" y="424146"/>
                  </a:lnTo>
                  <a:lnTo>
                    <a:pt x="176469" y="409781"/>
                  </a:lnTo>
                  <a:lnTo>
                    <a:pt x="113906" y="365641"/>
                  </a:lnTo>
                  <a:lnTo>
                    <a:pt x="100724" y="3564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84660" y="421139"/>
              <a:ext cx="163564" cy="154384"/>
            </a:xfrm>
            <a:custGeom>
              <a:avLst/>
              <a:gdLst/>
              <a:ahLst/>
              <a:cxnLst/>
              <a:rect l="0" t="0" r="0" b="0"/>
              <a:pathLst>
                <a:path w="163564" h="154384">
                  <a:moveTo>
                    <a:pt x="110262" y="21057"/>
                  </a:moveTo>
                  <a:lnTo>
                    <a:pt x="99083" y="9879"/>
                  </a:lnTo>
                  <a:lnTo>
                    <a:pt x="91111" y="7756"/>
                  </a:lnTo>
                  <a:lnTo>
                    <a:pt x="69775" y="8517"/>
                  </a:lnTo>
                  <a:lnTo>
                    <a:pt x="37044" y="21111"/>
                  </a:lnTo>
                  <a:lnTo>
                    <a:pt x="10709" y="45250"/>
                  </a:lnTo>
                  <a:lnTo>
                    <a:pt x="1675" y="70804"/>
                  </a:lnTo>
                  <a:lnTo>
                    <a:pt x="0" y="99319"/>
                  </a:lnTo>
                  <a:lnTo>
                    <a:pt x="7054" y="123691"/>
                  </a:lnTo>
                  <a:lnTo>
                    <a:pt x="21108" y="139982"/>
                  </a:lnTo>
                  <a:lnTo>
                    <a:pt x="29769" y="145964"/>
                  </a:lnTo>
                  <a:lnTo>
                    <a:pt x="64315" y="154383"/>
                  </a:lnTo>
                  <a:lnTo>
                    <a:pt x="90621" y="150113"/>
                  </a:lnTo>
                  <a:lnTo>
                    <a:pt x="115571" y="139247"/>
                  </a:lnTo>
                  <a:lnTo>
                    <a:pt x="150651" y="103675"/>
                  </a:lnTo>
                  <a:lnTo>
                    <a:pt x="158245" y="93683"/>
                  </a:lnTo>
                  <a:lnTo>
                    <a:pt x="163563" y="70103"/>
                  </a:lnTo>
                  <a:lnTo>
                    <a:pt x="160857" y="46365"/>
                  </a:lnTo>
                  <a:lnTo>
                    <a:pt x="151856" y="28016"/>
                  </a:lnTo>
                  <a:lnTo>
                    <a:pt x="12079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021457" y="157927"/>
              <a:ext cx="20865" cy="442198"/>
            </a:xfrm>
            <a:custGeom>
              <a:avLst/>
              <a:gdLst/>
              <a:ahLst/>
              <a:cxnLst/>
              <a:rect l="0" t="0" r="0" b="0"/>
              <a:pathLst>
                <a:path w="20865" h="442198">
                  <a:moveTo>
                    <a:pt x="10335" y="0"/>
                  </a:moveTo>
                  <a:lnTo>
                    <a:pt x="3100" y="27556"/>
                  </a:lnTo>
                  <a:lnTo>
                    <a:pt x="457" y="86898"/>
                  </a:lnTo>
                  <a:lnTo>
                    <a:pt x="0" y="140781"/>
                  </a:lnTo>
                  <a:lnTo>
                    <a:pt x="2983" y="191841"/>
                  </a:lnTo>
                  <a:lnTo>
                    <a:pt x="8883" y="251714"/>
                  </a:lnTo>
                  <a:lnTo>
                    <a:pt x="9905" y="308159"/>
                  </a:lnTo>
                  <a:lnTo>
                    <a:pt x="10208" y="358158"/>
                  </a:lnTo>
                  <a:lnTo>
                    <a:pt x="17546" y="413465"/>
                  </a:lnTo>
                  <a:lnTo>
                    <a:pt x="20864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94963" y="400082"/>
              <a:ext cx="168457" cy="200389"/>
            </a:xfrm>
            <a:custGeom>
              <a:avLst/>
              <a:gdLst/>
              <a:ahLst/>
              <a:cxnLst/>
              <a:rect l="0" t="0" r="0" b="0"/>
              <a:pathLst>
                <a:path w="168457" h="200389">
                  <a:moveTo>
                    <a:pt x="0" y="10529"/>
                  </a:moveTo>
                  <a:lnTo>
                    <a:pt x="11179" y="27296"/>
                  </a:lnTo>
                  <a:lnTo>
                    <a:pt x="18130" y="60081"/>
                  </a:lnTo>
                  <a:lnTo>
                    <a:pt x="20479" y="113080"/>
                  </a:lnTo>
                  <a:lnTo>
                    <a:pt x="23226" y="153478"/>
                  </a:lnTo>
                  <a:lnTo>
                    <a:pt x="32160" y="177007"/>
                  </a:lnTo>
                  <a:lnTo>
                    <a:pt x="47049" y="192924"/>
                  </a:lnTo>
                  <a:lnTo>
                    <a:pt x="55932" y="198806"/>
                  </a:lnTo>
                  <a:lnTo>
                    <a:pt x="66534" y="200388"/>
                  </a:lnTo>
                  <a:lnTo>
                    <a:pt x="90792" y="195906"/>
                  </a:lnTo>
                  <a:lnTo>
                    <a:pt x="110932" y="182996"/>
                  </a:lnTo>
                  <a:lnTo>
                    <a:pt x="126512" y="165560"/>
                  </a:lnTo>
                  <a:lnTo>
                    <a:pt x="153817" y="105031"/>
                  </a:lnTo>
                  <a:lnTo>
                    <a:pt x="165218" y="60002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400290" y="178984"/>
              <a:ext cx="21058" cy="379027"/>
            </a:xfrm>
            <a:custGeom>
              <a:avLst/>
              <a:gdLst/>
              <a:ahLst/>
              <a:cxnLst/>
              <a:rect l="0" t="0" r="0" b="0"/>
              <a:pathLst>
                <a:path w="21058" h="379027">
                  <a:moveTo>
                    <a:pt x="0" y="0"/>
                  </a:moveTo>
                  <a:lnTo>
                    <a:pt x="0" y="50433"/>
                  </a:lnTo>
                  <a:lnTo>
                    <a:pt x="0" y="107750"/>
                  </a:lnTo>
                  <a:lnTo>
                    <a:pt x="0" y="169186"/>
                  </a:lnTo>
                  <a:lnTo>
                    <a:pt x="1169" y="228334"/>
                  </a:lnTo>
                  <a:lnTo>
                    <a:pt x="8333" y="287778"/>
                  </a:lnTo>
                  <a:lnTo>
                    <a:pt x="10095" y="349563"/>
                  </a:lnTo>
                  <a:lnTo>
                    <a:pt x="13455" y="365931"/>
                  </a:lnTo>
                  <a:lnTo>
                    <a:pt x="21057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305533" y="305326"/>
              <a:ext cx="210571" cy="52643"/>
            </a:xfrm>
            <a:custGeom>
              <a:avLst/>
              <a:gdLst/>
              <a:ahLst/>
              <a:cxnLst/>
              <a:rect l="0" t="0" r="0" b="0"/>
              <a:pathLst>
                <a:path w="210571" h="52643">
                  <a:moveTo>
                    <a:pt x="210570" y="0"/>
                  </a:moveTo>
                  <a:lnTo>
                    <a:pt x="155525" y="17958"/>
                  </a:lnTo>
                  <a:lnTo>
                    <a:pt x="104117" y="31667"/>
                  </a:lnTo>
                  <a:lnTo>
                    <a:pt x="48903" y="45639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547689" y="421139"/>
              <a:ext cx="10529" cy="168457"/>
            </a:xfrm>
            <a:custGeom>
              <a:avLst/>
              <a:gdLst/>
              <a:ahLst/>
              <a:cxnLst/>
              <a:rect l="0" t="0" r="0" b="0"/>
              <a:pathLst>
                <a:path w="10529" h="168457">
                  <a:moveTo>
                    <a:pt x="10528" y="0"/>
                  </a:moveTo>
                  <a:lnTo>
                    <a:pt x="2195" y="37478"/>
                  </a:lnTo>
                  <a:lnTo>
                    <a:pt x="433" y="88902"/>
                  </a:lnTo>
                  <a:lnTo>
                    <a:pt x="57" y="148722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558217" y="30532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646739" y="400082"/>
              <a:ext cx="156910" cy="174848"/>
            </a:xfrm>
            <a:custGeom>
              <a:avLst/>
              <a:gdLst/>
              <a:ahLst/>
              <a:cxnLst/>
              <a:rect l="0" t="0" r="0" b="0"/>
              <a:pathLst>
                <a:path w="156910" h="174848">
                  <a:moveTo>
                    <a:pt x="100991" y="10529"/>
                  </a:moveTo>
                  <a:lnTo>
                    <a:pt x="57028" y="30772"/>
                  </a:lnTo>
                  <a:lnTo>
                    <a:pt x="24803" y="57855"/>
                  </a:lnTo>
                  <a:lnTo>
                    <a:pt x="10198" y="76016"/>
                  </a:lnTo>
                  <a:lnTo>
                    <a:pt x="2147" y="98906"/>
                  </a:lnTo>
                  <a:lnTo>
                    <a:pt x="0" y="111561"/>
                  </a:lnTo>
                  <a:lnTo>
                    <a:pt x="3854" y="131861"/>
                  </a:lnTo>
                  <a:lnTo>
                    <a:pt x="19177" y="156444"/>
                  </a:lnTo>
                  <a:lnTo>
                    <a:pt x="25392" y="163957"/>
                  </a:lnTo>
                  <a:lnTo>
                    <a:pt x="44774" y="172306"/>
                  </a:lnTo>
                  <a:lnTo>
                    <a:pt x="67817" y="174847"/>
                  </a:lnTo>
                  <a:lnTo>
                    <a:pt x="89757" y="172076"/>
                  </a:lnTo>
                  <a:lnTo>
                    <a:pt x="108086" y="163826"/>
                  </a:lnTo>
                  <a:lnTo>
                    <a:pt x="124032" y="151191"/>
                  </a:lnTo>
                  <a:lnTo>
                    <a:pt x="144993" y="124346"/>
                  </a:lnTo>
                  <a:lnTo>
                    <a:pt x="154863" y="104398"/>
                  </a:lnTo>
                  <a:lnTo>
                    <a:pt x="156909" y="80715"/>
                  </a:lnTo>
                  <a:lnTo>
                    <a:pt x="155818" y="67848"/>
                  </a:lnTo>
                  <a:lnTo>
                    <a:pt x="145245" y="47312"/>
                  </a:lnTo>
                  <a:lnTo>
                    <a:pt x="11152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821430" y="361323"/>
              <a:ext cx="240140" cy="238802"/>
            </a:xfrm>
            <a:custGeom>
              <a:avLst/>
              <a:gdLst/>
              <a:ahLst/>
              <a:cxnLst/>
              <a:rect l="0" t="0" r="0" b="0"/>
              <a:pathLst>
                <a:path w="240140" h="238802">
                  <a:moveTo>
                    <a:pt x="0" y="38759"/>
                  </a:moveTo>
                  <a:lnTo>
                    <a:pt x="34747" y="92634"/>
                  </a:lnTo>
                  <a:lnTo>
                    <a:pt x="66558" y="147445"/>
                  </a:lnTo>
                  <a:lnTo>
                    <a:pt x="78472" y="177807"/>
                  </a:lnTo>
                  <a:lnTo>
                    <a:pt x="81352" y="207731"/>
                  </a:lnTo>
                  <a:lnTo>
                    <a:pt x="79971" y="207559"/>
                  </a:lnTo>
                  <a:lnTo>
                    <a:pt x="75317" y="195670"/>
                  </a:lnTo>
                  <a:lnTo>
                    <a:pt x="59412" y="135231"/>
                  </a:lnTo>
                  <a:lnTo>
                    <a:pt x="60237" y="96849"/>
                  </a:lnTo>
                  <a:lnTo>
                    <a:pt x="72167" y="50364"/>
                  </a:lnTo>
                  <a:lnTo>
                    <a:pt x="83156" y="28709"/>
                  </a:lnTo>
                  <a:lnTo>
                    <a:pt x="98959" y="13626"/>
                  </a:lnTo>
                  <a:lnTo>
                    <a:pt x="108087" y="7966"/>
                  </a:lnTo>
                  <a:lnTo>
                    <a:pt x="148879" y="0"/>
                  </a:lnTo>
                  <a:lnTo>
                    <a:pt x="171843" y="4375"/>
                  </a:lnTo>
                  <a:lnTo>
                    <a:pt x="181242" y="8818"/>
                  </a:lnTo>
                  <a:lnTo>
                    <a:pt x="197925" y="26232"/>
                  </a:lnTo>
                  <a:lnTo>
                    <a:pt x="227699" y="75539"/>
                  </a:lnTo>
                  <a:lnTo>
                    <a:pt x="237872" y="116468"/>
                  </a:lnTo>
                  <a:lnTo>
                    <a:pt x="240139" y="171049"/>
                  </a:lnTo>
                  <a:lnTo>
                    <a:pt x="230535" y="213720"/>
                  </a:lnTo>
                  <a:lnTo>
                    <a:pt x="221098" y="2388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58010" y="642238"/>
              <a:ext cx="1410820" cy="84229"/>
            </a:xfrm>
            <a:custGeom>
              <a:avLst/>
              <a:gdLst/>
              <a:ahLst/>
              <a:cxnLst/>
              <a:rect l="0" t="0" r="0" b="0"/>
              <a:pathLst>
                <a:path w="1410820" h="84229">
                  <a:moveTo>
                    <a:pt x="1410819" y="0"/>
                  </a:moveTo>
                  <a:lnTo>
                    <a:pt x="1368127" y="3119"/>
                  </a:lnTo>
                  <a:lnTo>
                    <a:pt x="1309709" y="9065"/>
                  </a:lnTo>
                  <a:lnTo>
                    <a:pt x="1251009" y="10095"/>
                  </a:lnTo>
                  <a:lnTo>
                    <a:pt x="1200341" y="10400"/>
                  </a:lnTo>
                  <a:lnTo>
                    <a:pt x="1138924" y="10490"/>
                  </a:lnTo>
                  <a:lnTo>
                    <a:pt x="1092665" y="10511"/>
                  </a:lnTo>
                  <a:lnTo>
                    <a:pt x="1029942" y="10523"/>
                  </a:lnTo>
                  <a:lnTo>
                    <a:pt x="966826" y="10527"/>
                  </a:lnTo>
                  <a:lnTo>
                    <a:pt x="909299" y="10528"/>
                  </a:lnTo>
                  <a:lnTo>
                    <a:pt x="852875" y="10528"/>
                  </a:lnTo>
                  <a:lnTo>
                    <a:pt x="796669" y="10528"/>
                  </a:lnTo>
                  <a:lnTo>
                    <a:pt x="733271" y="17764"/>
                  </a:lnTo>
                  <a:lnTo>
                    <a:pt x="674475" y="20406"/>
                  </a:lnTo>
                  <a:lnTo>
                    <a:pt x="622544" y="20864"/>
                  </a:lnTo>
                  <a:lnTo>
                    <a:pt x="564653" y="24119"/>
                  </a:lnTo>
                  <a:lnTo>
                    <a:pt x="503170" y="30111"/>
                  </a:lnTo>
                  <a:lnTo>
                    <a:pt x="440174" y="39724"/>
                  </a:lnTo>
                  <a:lnTo>
                    <a:pt x="390125" y="44525"/>
                  </a:lnTo>
                  <a:lnTo>
                    <a:pt x="346524" y="49035"/>
                  </a:lnTo>
                  <a:lnTo>
                    <a:pt x="299850" y="51039"/>
                  </a:lnTo>
                  <a:lnTo>
                    <a:pt x="249891" y="57756"/>
                  </a:lnTo>
                  <a:lnTo>
                    <a:pt x="196094" y="61567"/>
                  </a:lnTo>
                  <a:lnTo>
                    <a:pt x="136741" y="70090"/>
                  </a:lnTo>
                  <a:lnTo>
                    <a:pt x="81070" y="73800"/>
                  </a:lnTo>
                  <a:lnTo>
                    <a:pt x="18093" y="81821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253098" y="431668"/>
              <a:ext cx="42115" cy="21058"/>
            </a:xfrm>
            <a:custGeom>
              <a:avLst/>
              <a:gdLst/>
              <a:ahLst/>
              <a:cxnLst/>
              <a:rect l="0" t="0" r="0" b="0"/>
              <a:pathLst>
                <a:path w="42115" h="21058">
                  <a:moveTo>
                    <a:pt x="42114" y="0"/>
                  </a:moveTo>
                  <a:lnTo>
                    <a:pt x="13995" y="1666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2800580" y="121235"/>
            <a:ext cx="6562530" cy="714739"/>
            <a:chOff x="2800580" y="121235"/>
            <a:chExt cx="6562530" cy="714739"/>
          </a:xfrm>
        </p:grpSpPr>
        <p:sp>
          <p:nvSpPr>
            <p:cNvPr id="15" name="Freeform 14"/>
            <p:cNvSpPr/>
            <p:nvPr/>
          </p:nvSpPr>
          <p:spPr>
            <a:xfrm>
              <a:off x="2800580" y="121235"/>
              <a:ext cx="284270" cy="510475"/>
            </a:xfrm>
            <a:custGeom>
              <a:avLst/>
              <a:gdLst/>
              <a:ahLst/>
              <a:cxnLst/>
              <a:rect l="0" t="0" r="0" b="0"/>
              <a:pathLst>
                <a:path w="284270" h="510475">
                  <a:moveTo>
                    <a:pt x="0" y="510474"/>
                  </a:moveTo>
                  <a:lnTo>
                    <a:pt x="0" y="461544"/>
                  </a:lnTo>
                  <a:lnTo>
                    <a:pt x="0" y="402413"/>
                  </a:lnTo>
                  <a:lnTo>
                    <a:pt x="1170" y="345673"/>
                  </a:lnTo>
                  <a:lnTo>
                    <a:pt x="11453" y="289405"/>
                  </a:lnTo>
                  <a:lnTo>
                    <a:pt x="24749" y="227640"/>
                  </a:lnTo>
                  <a:lnTo>
                    <a:pt x="35149" y="176457"/>
                  </a:lnTo>
                  <a:lnTo>
                    <a:pt x="40050" y="124247"/>
                  </a:lnTo>
                  <a:lnTo>
                    <a:pt x="50112" y="63779"/>
                  </a:lnTo>
                  <a:lnTo>
                    <a:pt x="66809" y="5901"/>
                  </a:lnTo>
                  <a:lnTo>
                    <a:pt x="72616" y="957"/>
                  </a:lnTo>
                  <a:lnTo>
                    <a:pt x="79996" y="0"/>
                  </a:lnTo>
                  <a:lnTo>
                    <a:pt x="88426" y="1702"/>
                  </a:lnTo>
                  <a:lnTo>
                    <a:pt x="95215" y="6347"/>
                  </a:lnTo>
                  <a:lnTo>
                    <a:pt x="129492" y="58782"/>
                  </a:lnTo>
                  <a:lnTo>
                    <a:pt x="150399" y="121706"/>
                  </a:lnTo>
                  <a:lnTo>
                    <a:pt x="168389" y="182808"/>
                  </a:lnTo>
                  <a:lnTo>
                    <a:pt x="176615" y="203408"/>
                  </a:lnTo>
                  <a:lnTo>
                    <a:pt x="206082" y="258716"/>
                  </a:lnTo>
                  <a:lnTo>
                    <a:pt x="228031" y="321043"/>
                  </a:lnTo>
                  <a:lnTo>
                    <a:pt x="245654" y="379204"/>
                  </a:lnTo>
                  <a:lnTo>
                    <a:pt x="263211" y="436126"/>
                  </a:lnTo>
                  <a:lnTo>
                    <a:pt x="281150" y="490530"/>
                  </a:lnTo>
                  <a:lnTo>
                    <a:pt x="284269" y="4999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842694" y="473782"/>
              <a:ext cx="200042" cy="21058"/>
            </a:xfrm>
            <a:custGeom>
              <a:avLst/>
              <a:gdLst/>
              <a:ahLst/>
              <a:cxnLst/>
              <a:rect l="0" t="0" r="0" b="0"/>
              <a:pathLst>
                <a:path w="200042" h="21058">
                  <a:moveTo>
                    <a:pt x="200041" y="0"/>
                  </a:moveTo>
                  <a:lnTo>
                    <a:pt x="141425" y="0"/>
                  </a:lnTo>
                  <a:lnTo>
                    <a:pt x="81708" y="8333"/>
                  </a:lnTo>
                  <a:lnTo>
                    <a:pt x="18386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158549" y="461054"/>
              <a:ext cx="168457" cy="149599"/>
            </a:xfrm>
            <a:custGeom>
              <a:avLst/>
              <a:gdLst/>
              <a:ahLst/>
              <a:cxnLst/>
              <a:rect l="0" t="0" r="0" b="0"/>
              <a:pathLst>
                <a:path w="168457" h="149599">
                  <a:moveTo>
                    <a:pt x="0" y="33785"/>
                  </a:moveTo>
                  <a:lnTo>
                    <a:pt x="16788" y="96065"/>
                  </a:lnTo>
                  <a:lnTo>
                    <a:pt x="19160" y="122686"/>
                  </a:lnTo>
                  <a:lnTo>
                    <a:pt x="17453" y="129317"/>
                  </a:lnTo>
                  <a:lnTo>
                    <a:pt x="13974" y="131398"/>
                  </a:lnTo>
                  <a:lnTo>
                    <a:pt x="9316" y="130446"/>
                  </a:lnTo>
                  <a:lnTo>
                    <a:pt x="6211" y="123962"/>
                  </a:lnTo>
                  <a:lnTo>
                    <a:pt x="3010" y="88060"/>
                  </a:lnTo>
                  <a:lnTo>
                    <a:pt x="10120" y="48437"/>
                  </a:lnTo>
                  <a:lnTo>
                    <a:pt x="20486" y="25089"/>
                  </a:lnTo>
                  <a:lnTo>
                    <a:pt x="36011" y="9253"/>
                  </a:lnTo>
                  <a:lnTo>
                    <a:pt x="45064" y="3392"/>
                  </a:lnTo>
                  <a:lnTo>
                    <a:pt x="64482" y="0"/>
                  </a:lnTo>
                  <a:lnTo>
                    <a:pt x="74573" y="733"/>
                  </a:lnTo>
                  <a:lnTo>
                    <a:pt x="92025" y="7787"/>
                  </a:lnTo>
                  <a:lnTo>
                    <a:pt x="107581" y="19891"/>
                  </a:lnTo>
                  <a:lnTo>
                    <a:pt x="128322" y="46436"/>
                  </a:lnTo>
                  <a:lnTo>
                    <a:pt x="160041" y="107671"/>
                  </a:lnTo>
                  <a:lnTo>
                    <a:pt x="168456" y="1495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576400" y="463253"/>
              <a:ext cx="153981" cy="182028"/>
            </a:xfrm>
            <a:custGeom>
              <a:avLst/>
              <a:gdLst/>
              <a:ahLst/>
              <a:cxnLst/>
              <a:rect l="0" t="0" r="0" b="0"/>
              <a:pathLst>
                <a:path w="153981" h="182028">
                  <a:moveTo>
                    <a:pt x="119102" y="0"/>
                  </a:moveTo>
                  <a:lnTo>
                    <a:pt x="76411" y="3120"/>
                  </a:lnTo>
                  <a:lnTo>
                    <a:pt x="56844" y="9576"/>
                  </a:lnTo>
                  <a:lnTo>
                    <a:pt x="17909" y="39404"/>
                  </a:lnTo>
                  <a:lnTo>
                    <a:pt x="2032" y="65488"/>
                  </a:lnTo>
                  <a:lnTo>
                    <a:pt x="0" y="88377"/>
                  </a:lnTo>
                  <a:lnTo>
                    <a:pt x="4167" y="112979"/>
                  </a:lnTo>
                  <a:lnTo>
                    <a:pt x="19667" y="145389"/>
                  </a:lnTo>
                  <a:lnTo>
                    <a:pt x="32405" y="162494"/>
                  </a:lnTo>
                  <a:lnTo>
                    <a:pt x="58319" y="179688"/>
                  </a:lnTo>
                  <a:lnTo>
                    <a:pt x="78050" y="182027"/>
                  </a:lnTo>
                  <a:lnTo>
                    <a:pt x="97347" y="177997"/>
                  </a:lnTo>
                  <a:lnTo>
                    <a:pt x="128800" y="156346"/>
                  </a:lnTo>
                  <a:lnTo>
                    <a:pt x="142130" y="142017"/>
                  </a:lnTo>
                  <a:lnTo>
                    <a:pt x="151953" y="123950"/>
                  </a:lnTo>
                  <a:lnTo>
                    <a:pt x="153980" y="101103"/>
                  </a:lnTo>
                  <a:lnTo>
                    <a:pt x="149811" y="77690"/>
                  </a:lnTo>
                  <a:lnTo>
                    <a:pt x="140159" y="59486"/>
                  </a:lnTo>
                  <a:lnTo>
                    <a:pt x="124951" y="46715"/>
                  </a:lnTo>
                  <a:lnTo>
                    <a:pt x="110004" y="37140"/>
                  </a:lnTo>
                  <a:lnTo>
                    <a:pt x="98045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748145" y="473782"/>
              <a:ext cx="178985" cy="140778"/>
            </a:xfrm>
            <a:custGeom>
              <a:avLst/>
              <a:gdLst/>
              <a:ahLst/>
              <a:cxnLst/>
              <a:rect l="0" t="0" r="0" b="0"/>
              <a:pathLst>
                <a:path w="178985" h="140778">
                  <a:moveTo>
                    <a:pt x="0" y="42114"/>
                  </a:moveTo>
                  <a:lnTo>
                    <a:pt x="42661" y="97773"/>
                  </a:lnTo>
                  <a:lnTo>
                    <a:pt x="73771" y="140777"/>
                  </a:lnTo>
                  <a:lnTo>
                    <a:pt x="74917" y="139475"/>
                  </a:lnTo>
                  <a:lnTo>
                    <a:pt x="74511" y="135097"/>
                  </a:lnTo>
                  <a:lnTo>
                    <a:pt x="50051" y="92213"/>
                  </a:lnTo>
                  <a:lnTo>
                    <a:pt x="48761" y="72569"/>
                  </a:lnTo>
                  <a:lnTo>
                    <a:pt x="57465" y="31362"/>
                  </a:lnTo>
                  <a:lnTo>
                    <a:pt x="62876" y="23248"/>
                  </a:lnTo>
                  <a:lnTo>
                    <a:pt x="78248" y="11112"/>
                  </a:lnTo>
                  <a:lnTo>
                    <a:pt x="112222" y="3292"/>
                  </a:lnTo>
                  <a:lnTo>
                    <a:pt x="166957" y="433"/>
                  </a:lnTo>
                  <a:lnTo>
                    <a:pt x="17898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997704" y="282175"/>
              <a:ext cx="350605" cy="341275"/>
            </a:xfrm>
            <a:custGeom>
              <a:avLst/>
              <a:gdLst/>
              <a:ahLst/>
              <a:cxnLst/>
              <a:rect l="0" t="0" r="0" b="0"/>
              <a:pathLst>
                <a:path w="350605" h="341275">
                  <a:moveTo>
                    <a:pt x="118938" y="275835"/>
                  </a:moveTo>
                  <a:lnTo>
                    <a:pt x="104366" y="233143"/>
                  </a:lnTo>
                  <a:lnTo>
                    <a:pt x="98695" y="222807"/>
                  </a:lnTo>
                  <a:lnTo>
                    <a:pt x="83035" y="208203"/>
                  </a:lnTo>
                  <a:lnTo>
                    <a:pt x="73945" y="202671"/>
                  </a:lnTo>
                  <a:lnTo>
                    <a:pt x="54488" y="199644"/>
                  </a:lnTo>
                  <a:lnTo>
                    <a:pt x="44386" y="200474"/>
                  </a:lnTo>
                  <a:lnTo>
                    <a:pt x="26922" y="210756"/>
                  </a:lnTo>
                  <a:lnTo>
                    <a:pt x="12531" y="227024"/>
                  </a:lnTo>
                  <a:lnTo>
                    <a:pt x="2236" y="245952"/>
                  </a:lnTo>
                  <a:lnTo>
                    <a:pt x="0" y="269183"/>
                  </a:lnTo>
                  <a:lnTo>
                    <a:pt x="4076" y="293935"/>
                  </a:lnTo>
                  <a:lnTo>
                    <a:pt x="13686" y="316635"/>
                  </a:lnTo>
                  <a:lnTo>
                    <a:pt x="28876" y="332183"/>
                  </a:lnTo>
                  <a:lnTo>
                    <a:pt x="37839" y="337967"/>
                  </a:lnTo>
                  <a:lnTo>
                    <a:pt x="60277" y="341274"/>
                  </a:lnTo>
                  <a:lnTo>
                    <a:pt x="72812" y="340518"/>
                  </a:lnTo>
                  <a:lnTo>
                    <a:pt x="92978" y="330319"/>
                  </a:lnTo>
                  <a:lnTo>
                    <a:pt x="108570" y="314088"/>
                  </a:lnTo>
                  <a:lnTo>
                    <a:pt x="132073" y="264798"/>
                  </a:lnTo>
                  <a:lnTo>
                    <a:pt x="138431" y="206281"/>
                  </a:lnTo>
                  <a:lnTo>
                    <a:pt x="139532" y="156830"/>
                  </a:lnTo>
                  <a:lnTo>
                    <a:pt x="139904" y="97607"/>
                  </a:lnTo>
                  <a:lnTo>
                    <a:pt x="134388" y="40848"/>
                  </a:lnTo>
                  <a:lnTo>
                    <a:pt x="125335" y="4218"/>
                  </a:lnTo>
                  <a:lnTo>
                    <a:pt x="122033" y="0"/>
                  </a:lnTo>
                  <a:lnTo>
                    <a:pt x="118662" y="698"/>
                  </a:lnTo>
                  <a:lnTo>
                    <a:pt x="115244" y="4673"/>
                  </a:lnTo>
                  <a:lnTo>
                    <a:pt x="110435" y="32624"/>
                  </a:lnTo>
                  <a:lnTo>
                    <a:pt x="109980" y="85160"/>
                  </a:lnTo>
                  <a:lnTo>
                    <a:pt x="116933" y="133681"/>
                  </a:lnTo>
                  <a:lnTo>
                    <a:pt x="126403" y="183932"/>
                  </a:lnTo>
                  <a:lnTo>
                    <a:pt x="140083" y="246546"/>
                  </a:lnTo>
                  <a:lnTo>
                    <a:pt x="143563" y="263328"/>
                  </a:lnTo>
                  <a:lnTo>
                    <a:pt x="149393" y="273346"/>
                  </a:lnTo>
                  <a:lnTo>
                    <a:pt x="156789" y="278855"/>
                  </a:lnTo>
                  <a:lnTo>
                    <a:pt x="165229" y="281358"/>
                  </a:lnTo>
                  <a:lnTo>
                    <a:pt x="173195" y="279517"/>
                  </a:lnTo>
                  <a:lnTo>
                    <a:pt x="235565" y="245081"/>
                  </a:lnTo>
                  <a:lnTo>
                    <a:pt x="269698" y="237087"/>
                  </a:lnTo>
                  <a:lnTo>
                    <a:pt x="317564" y="228797"/>
                  </a:lnTo>
                  <a:lnTo>
                    <a:pt x="344556" y="213675"/>
                  </a:lnTo>
                  <a:lnTo>
                    <a:pt x="348899" y="206319"/>
                  </a:lnTo>
                  <a:lnTo>
                    <a:pt x="350604" y="188787"/>
                  </a:lnTo>
                  <a:lnTo>
                    <a:pt x="347082" y="181538"/>
                  </a:lnTo>
                  <a:lnTo>
                    <a:pt x="333809" y="170364"/>
                  </a:lnTo>
                  <a:lnTo>
                    <a:pt x="301017" y="163086"/>
                  </a:lnTo>
                  <a:lnTo>
                    <a:pt x="261665" y="166519"/>
                  </a:lnTo>
                  <a:lnTo>
                    <a:pt x="237354" y="178117"/>
                  </a:lnTo>
                  <a:lnTo>
                    <a:pt x="217191" y="194970"/>
                  </a:lnTo>
                  <a:lnTo>
                    <a:pt x="204330" y="214159"/>
                  </a:lnTo>
                  <a:lnTo>
                    <a:pt x="200954" y="237505"/>
                  </a:lnTo>
                  <a:lnTo>
                    <a:pt x="204523" y="262309"/>
                  </a:lnTo>
                  <a:lnTo>
                    <a:pt x="219686" y="294834"/>
                  </a:lnTo>
                  <a:lnTo>
                    <a:pt x="232345" y="311965"/>
                  </a:lnTo>
                  <a:lnTo>
                    <a:pt x="258215" y="329174"/>
                  </a:lnTo>
                  <a:lnTo>
                    <a:pt x="293696" y="336093"/>
                  </a:lnTo>
                  <a:lnTo>
                    <a:pt x="310862" y="334592"/>
                  </a:lnTo>
                  <a:lnTo>
                    <a:pt x="329508" y="3284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428811" y="463202"/>
              <a:ext cx="108972" cy="151326"/>
            </a:xfrm>
            <a:custGeom>
              <a:avLst/>
              <a:gdLst/>
              <a:ahLst/>
              <a:cxnLst/>
              <a:rect l="0" t="0" r="0" b="0"/>
              <a:pathLst>
                <a:path w="108972" h="151326">
                  <a:moveTo>
                    <a:pt x="14215" y="73751"/>
                  </a:moveTo>
                  <a:lnTo>
                    <a:pt x="32173" y="127626"/>
                  </a:lnTo>
                  <a:lnTo>
                    <a:pt x="40073" y="151325"/>
                  </a:lnTo>
                  <a:lnTo>
                    <a:pt x="15284" y="93727"/>
                  </a:lnTo>
                  <a:lnTo>
                    <a:pt x="1534" y="62902"/>
                  </a:lnTo>
                  <a:lnTo>
                    <a:pt x="0" y="42023"/>
                  </a:lnTo>
                  <a:lnTo>
                    <a:pt x="1229" y="31542"/>
                  </a:lnTo>
                  <a:lnTo>
                    <a:pt x="11952" y="13657"/>
                  </a:lnTo>
                  <a:lnTo>
                    <a:pt x="19725" y="5612"/>
                  </a:lnTo>
                  <a:lnTo>
                    <a:pt x="28417" y="1419"/>
                  </a:lnTo>
                  <a:lnTo>
                    <a:pt x="83458" y="0"/>
                  </a:lnTo>
                  <a:lnTo>
                    <a:pt x="97632" y="3148"/>
                  </a:lnTo>
                  <a:lnTo>
                    <a:pt x="108971" y="105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622010" y="466436"/>
              <a:ext cx="137351" cy="172332"/>
            </a:xfrm>
            <a:custGeom>
              <a:avLst/>
              <a:gdLst/>
              <a:ahLst/>
              <a:cxnLst/>
              <a:rect l="0" t="0" r="0" b="0"/>
              <a:pathLst>
                <a:path w="137351" h="172332">
                  <a:moveTo>
                    <a:pt x="0" y="49460"/>
                  </a:moveTo>
                  <a:lnTo>
                    <a:pt x="43962" y="73179"/>
                  </a:lnTo>
                  <a:lnTo>
                    <a:pt x="79836" y="78715"/>
                  </a:lnTo>
                  <a:lnTo>
                    <a:pt x="114512" y="74766"/>
                  </a:lnTo>
                  <a:lnTo>
                    <a:pt x="123135" y="69840"/>
                  </a:lnTo>
                  <a:lnTo>
                    <a:pt x="135835" y="55008"/>
                  </a:lnTo>
                  <a:lnTo>
                    <a:pt x="137350" y="46140"/>
                  </a:lnTo>
                  <a:lnTo>
                    <a:pt x="132794" y="26927"/>
                  </a:lnTo>
                  <a:lnTo>
                    <a:pt x="119851" y="12929"/>
                  </a:lnTo>
                  <a:lnTo>
                    <a:pt x="111486" y="7559"/>
                  </a:lnTo>
                  <a:lnTo>
                    <a:pt x="77357" y="0"/>
                  </a:lnTo>
                  <a:lnTo>
                    <a:pt x="54268" y="4471"/>
                  </a:lnTo>
                  <a:lnTo>
                    <a:pt x="43198" y="8939"/>
                  </a:lnTo>
                  <a:lnTo>
                    <a:pt x="27778" y="23262"/>
                  </a:lnTo>
                  <a:lnTo>
                    <a:pt x="12520" y="54176"/>
                  </a:lnTo>
                  <a:lnTo>
                    <a:pt x="6734" y="79632"/>
                  </a:lnTo>
                  <a:lnTo>
                    <a:pt x="8062" y="106543"/>
                  </a:lnTo>
                  <a:lnTo>
                    <a:pt x="20976" y="142413"/>
                  </a:lnTo>
                  <a:lnTo>
                    <a:pt x="36229" y="158233"/>
                  </a:lnTo>
                  <a:lnTo>
                    <a:pt x="45210" y="164089"/>
                  </a:lnTo>
                  <a:lnTo>
                    <a:pt x="80206" y="172331"/>
                  </a:lnTo>
                  <a:lnTo>
                    <a:pt x="126342" y="1652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828754" y="234339"/>
              <a:ext cx="172283" cy="388517"/>
            </a:xfrm>
            <a:custGeom>
              <a:avLst/>
              <a:gdLst/>
              <a:ahLst/>
              <a:cxnLst/>
              <a:rect l="0" t="0" r="0" b="0"/>
              <a:pathLst>
                <a:path w="172283" h="388517">
                  <a:moveTo>
                    <a:pt x="77525" y="355256"/>
                  </a:moveTo>
                  <a:lnTo>
                    <a:pt x="94293" y="344078"/>
                  </a:lnTo>
                  <a:lnTo>
                    <a:pt x="105645" y="329231"/>
                  </a:lnTo>
                  <a:lnTo>
                    <a:pt x="110310" y="320359"/>
                  </a:lnTo>
                  <a:lnTo>
                    <a:pt x="112373" y="301142"/>
                  </a:lnTo>
                  <a:lnTo>
                    <a:pt x="108221" y="282072"/>
                  </a:lnTo>
                  <a:lnTo>
                    <a:pt x="98577" y="265798"/>
                  </a:lnTo>
                  <a:lnTo>
                    <a:pt x="90390" y="261693"/>
                  </a:lnTo>
                  <a:lnTo>
                    <a:pt x="68815" y="260250"/>
                  </a:lnTo>
                  <a:lnTo>
                    <a:pt x="35950" y="271604"/>
                  </a:lnTo>
                  <a:lnTo>
                    <a:pt x="20833" y="286492"/>
                  </a:lnTo>
                  <a:lnTo>
                    <a:pt x="5746" y="317724"/>
                  </a:lnTo>
                  <a:lnTo>
                    <a:pt x="0" y="342085"/>
                  </a:lnTo>
                  <a:lnTo>
                    <a:pt x="1346" y="364610"/>
                  </a:lnTo>
                  <a:lnTo>
                    <a:pt x="5682" y="373191"/>
                  </a:lnTo>
                  <a:lnTo>
                    <a:pt x="19858" y="385844"/>
                  </a:lnTo>
                  <a:lnTo>
                    <a:pt x="28552" y="388516"/>
                  </a:lnTo>
                  <a:lnTo>
                    <a:pt x="47571" y="388366"/>
                  </a:lnTo>
                  <a:lnTo>
                    <a:pt x="78009" y="381704"/>
                  </a:lnTo>
                  <a:lnTo>
                    <a:pt x="109254" y="361143"/>
                  </a:lnTo>
                  <a:lnTo>
                    <a:pt x="129561" y="332824"/>
                  </a:lnTo>
                  <a:lnTo>
                    <a:pt x="154138" y="282238"/>
                  </a:lnTo>
                  <a:lnTo>
                    <a:pt x="166386" y="234056"/>
                  </a:lnTo>
                  <a:lnTo>
                    <a:pt x="170535" y="182735"/>
                  </a:lnTo>
                  <a:lnTo>
                    <a:pt x="171765" y="131653"/>
                  </a:lnTo>
                  <a:lnTo>
                    <a:pt x="169060" y="74998"/>
                  </a:lnTo>
                  <a:lnTo>
                    <a:pt x="157607" y="29665"/>
                  </a:lnTo>
                  <a:lnTo>
                    <a:pt x="141937" y="3111"/>
                  </a:lnTo>
                  <a:lnTo>
                    <a:pt x="135675" y="0"/>
                  </a:lnTo>
                  <a:lnTo>
                    <a:pt x="129160" y="266"/>
                  </a:lnTo>
                  <a:lnTo>
                    <a:pt x="122477" y="2783"/>
                  </a:lnTo>
                  <a:lnTo>
                    <a:pt x="111932" y="14938"/>
                  </a:lnTo>
                  <a:lnTo>
                    <a:pt x="104516" y="33208"/>
                  </a:lnTo>
                  <a:lnTo>
                    <a:pt x="101510" y="69802"/>
                  </a:lnTo>
                  <a:lnTo>
                    <a:pt x="107263" y="127208"/>
                  </a:lnTo>
                  <a:lnTo>
                    <a:pt x="111683" y="177332"/>
                  </a:lnTo>
                  <a:lnTo>
                    <a:pt x="120402" y="226109"/>
                  </a:lnTo>
                  <a:lnTo>
                    <a:pt x="133828" y="284512"/>
                  </a:lnTo>
                  <a:lnTo>
                    <a:pt x="148915" y="331534"/>
                  </a:lnTo>
                  <a:lnTo>
                    <a:pt x="172282" y="3657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280331" y="434561"/>
              <a:ext cx="208093" cy="401413"/>
            </a:xfrm>
            <a:custGeom>
              <a:avLst/>
              <a:gdLst/>
              <a:ahLst/>
              <a:cxnLst/>
              <a:rect l="0" t="0" r="0" b="0"/>
              <a:pathLst>
                <a:path w="208093" h="401413">
                  <a:moveTo>
                    <a:pt x="47088" y="102392"/>
                  </a:moveTo>
                  <a:lnTo>
                    <a:pt x="41499" y="119159"/>
                  </a:lnTo>
                  <a:lnTo>
                    <a:pt x="43613" y="151944"/>
                  </a:lnTo>
                  <a:lnTo>
                    <a:pt x="54807" y="206113"/>
                  </a:lnTo>
                  <a:lnTo>
                    <a:pt x="65164" y="268806"/>
                  </a:lnTo>
                  <a:lnTo>
                    <a:pt x="67556" y="326596"/>
                  </a:lnTo>
                  <a:lnTo>
                    <a:pt x="72925" y="380733"/>
                  </a:lnTo>
                  <a:lnTo>
                    <a:pt x="65980" y="400014"/>
                  </a:lnTo>
                  <a:lnTo>
                    <a:pt x="63192" y="401412"/>
                  </a:lnTo>
                  <a:lnTo>
                    <a:pt x="61334" y="397665"/>
                  </a:lnTo>
                  <a:lnTo>
                    <a:pt x="49701" y="345347"/>
                  </a:lnTo>
                  <a:lnTo>
                    <a:pt x="36383" y="291369"/>
                  </a:lnTo>
                  <a:lnTo>
                    <a:pt x="22487" y="235647"/>
                  </a:lnTo>
                  <a:lnTo>
                    <a:pt x="8089" y="173882"/>
                  </a:lnTo>
                  <a:lnTo>
                    <a:pt x="0" y="119503"/>
                  </a:lnTo>
                  <a:lnTo>
                    <a:pt x="1681" y="83285"/>
                  </a:lnTo>
                  <a:lnTo>
                    <a:pt x="9588" y="50327"/>
                  </a:lnTo>
                  <a:lnTo>
                    <a:pt x="22233" y="32069"/>
                  </a:lnTo>
                  <a:lnTo>
                    <a:pt x="39551" y="17325"/>
                  </a:lnTo>
                  <a:lnTo>
                    <a:pt x="58946" y="6873"/>
                  </a:lnTo>
                  <a:lnTo>
                    <a:pt x="95186" y="0"/>
                  </a:lnTo>
                  <a:lnTo>
                    <a:pt x="129970" y="3553"/>
                  </a:lnTo>
                  <a:lnTo>
                    <a:pt x="162503" y="17604"/>
                  </a:lnTo>
                  <a:lnTo>
                    <a:pt x="188780" y="36585"/>
                  </a:lnTo>
                  <a:lnTo>
                    <a:pt x="205794" y="62617"/>
                  </a:lnTo>
                  <a:lnTo>
                    <a:pt x="208092" y="85494"/>
                  </a:lnTo>
                  <a:lnTo>
                    <a:pt x="207066" y="98146"/>
                  </a:lnTo>
                  <a:lnTo>
                    <a:pt x="196568" y="121562"/>
                  </a:lnTo>
                  <a:lnTo>
                    <a:pt x="180205" y="141327"/>
                  </a:lnTo>
                  <a:lnTo>
                    <a:pt x="161233" y="154012"/>
                  </a:lnTo>
                  <a:lnTo>
                    <a:pt x="119644" y="162140"/>
                  </a:lnTo>
                  <a:lnTo>
                    <a:pt x="68146" y="1550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538470" y="425881"/>
              <a:ext cx="189033" cy="158791"/>
            </a:xfrm>
            <a:custGeom>
              <a:avLst/>
              <a:gdLst/>
              <a:ahLst/>
              <a:cxnLst/>
              <a:rect l="0" t="0" r="0" b="0"/>
              <a:pathLst>
                <a:path w="189033" h="158791">
                  <a:moveTo>
                    <a:pt x="115333" y="90015"/>
                  </a:moveTo>
                  <a:lnTo>
                    <a:pt x="121398" y="57563"/>
                  </a:lnTo>
                  <a:lnTo>
                    <a:pt x="118809" y="36987"/>
                  </a:lnTo>
                  <a:lnTo>
                    <a:pt x="110639" y="19264"/>
                  </a:lnTo>
                  <a:lnTo>
                    <a:pt x="105185" y="11262"/>
                  </a:lnTo>
                  <a:lnTo>
                    <a:pt x="96869" y="5927"/>
                  </a:lnTo>
                  <a:lnTo>
                    <a:pt x="75151" y="0"/>
                  </a:lnTo>
                  <a:lnTo>
                    <a:pt x="49901" y="6725"/>
                  </a:lnTo>
                  <a:lnTo>
                    <a:pt x="25421" y="22581"/>
                  </a:lnTo>
                  <a:lnTo>
                    <a:pt x="6742" y="45227"/>
                  </a:lnTo>
                  <a:lnTo>
                    <a:pt x="0" y="70889"/>
                  </a:lnTo>
                  <a:lnTo>
                    <a:pt x="5204" y="119902"/>
                  </a:lnTo>
                  <a:lnTo>
                    <a:pt x="19791" y="147094"/>
                  </a:lnTo>
                  <a:lnTo>
                    <a:pt x="28242" y="152634"/>
                  </a:lnTo>
                  <a:lnTo>
                    <a:pt x="50109" y="158790"/>
                  </a:lnTo>
                  <a:lnTo>
                    <a:pt x="60152" y="158092"/>
                  </a:lnTo>
                  <a:lnTo>
                    <a:pt x="77550" y="151077"/>
                  </a:lnTo>
                  <a:lnTo>
                    <a:pt x="93081" y="133921"/>
                  </a:lnTo>
                  <a:lnTo>
                    <a:pt x="100498" y="122795"/>
                  </a:lnTo>
                  <a:lnTo>
                    <a:pt x="105620" y="101074"/>
                  </a:lnTo>
                  <a:lnTo>
                    <a:pt x="105348" y="90369"/>
                  </a:lnTo>
                  <a:lnTo>
                    <a:pt x="106337" y="86741"/>
                  </a:lnTo>
                  <a:lnTo>
                    <a:pt x="108166" y="87833"/>
                  </a:lnTo>
                  <a:lnTo>
                    <a:pt x="144222" y="138173"/>
                  </a:lnTo>
                  <a:lnTo>
                    <a:pt x="160928" y="146513"/>
                  </a:lnTo>
                  <a:lnTo>
                    <a:pt x="189032" y="1531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780145" y="463253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3119" y="54145"/>
                  </a:lnTo>
                  <a:lnTo>
                    <a:pt x="18211" y="116191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780145" y="368497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885430" y="452725"/>
              <a:ext cx="126343" cy="164839"/>
            </a:xfrm>
            <a:custGeom>
              <a:avLst/>
              <a:gdLst/>
              <a:ahLst/>
              <a:cxnLst/>
              <a:rect l="0" t="0" r="0" b="0"/>
              <a:pathLst>
                <a:path w="126343" h="164839">
                  <a:moveTo>
                    <a:pt x="0" y="63171"/>
                  </a:moveTo>
                  <a:lnTo>
                    <a:pt x="19128" y="117046"/>
                  </a:lnTo>
                  <a:lnTo>
                    <a:pt x="49803" y="163029"/>
                  </a:lnTo>
                  <a:lnTo>
                    <a:pt x="51919" y="164838"/>
                  </a:lnTo>
                  <a:lnTo>
                    <a:pt x="31441" y="111250"/>
                  </a:lnTo>
                  <a:lnTo>
                    <a:pt x="26842" y="85709"/>
                  </a:lnTo>
                  <a:lnTo>
                    <a:pt x="28697" y="58760"/>
                  </a:lnTo>
                  <a:lnTo>
                    <a:pt x="36541" y="37424"/>
                  </a:lnTo>
                  <a:lnTo>
                    <a:pt x="41908" y="28459"/>
                  </a:lnTo>
                  <a:lnTo>
                    <a:pt x="57230" y="15378"/>
                  </a:lnTo>
                  <a:lnTo>
                    <a:pt x="76908" y="6835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432911" y="336911"/>
              <a:ext cx="31588" cy="326385"/>
            </a:xfrm>
            <a:custGeom>
              <a:avLst/>
              <a:gdLst/>
              <a:ahLst/>
              <a:cxnLst/>
              <a:rect l="0" t="0" r="0" b="0"/>
              <a:pathLst>
                <a:path w="31588" h="326385">
                  <a:moveTo>
                    <a:pt x="1" y="0"/>
                  </a:moveTo>
                  <a:lnTo>
                    <a:pt x="0" y="57264"/>
                  </a:lnTo>
                  <a:lnTo>
                    <a:pt x="5590" y="112567"/>
                  </a:lnTo>
                  <a:lnTo>
                    <a:pt x="9066" y="163205"/>
                  </a:lnTo>
                  <a:lnTo>
                    <a:pt x="18646" y="226387"/>
                  </a:lnTo>
                  <a:lnTo>
                    <a:pt x="28684" y="283928"/>
                  </a:lnTo>
                  <a:lnTo>
                    <a:pt x="31587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327627" y="473782"/>
              <a:ext cx="242157" cy="1"/>
            </a:xfrm>
            <a:custGeom>
              <a:avLst/>
              <a:gdLst/>
              <a:ahLst/>
              <a:cxnLst/>
              <a:rect l="0" t="0" r="0" b="0"/>
              <a:pathLst>
                <a:path w="242157" h="1">
                  <a:moveTo>
                    <a:pt x="242156" y="0"/>
                  </a:moveTo>
                  <a:lnTo>
                    <a:pt x="193224" y="0"/>
                  </a:lnTo>
                  <a:lnTo>
                    <a:pt x="134094" y="0"/>
                  </a:lnTo>
                  <a:lnTo>
                    <a:pt x="76184" y="0"/>
                  </a:lnTo>
                  <a:lnTo>
                    <a:pt x="2211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559253" y="273740"/>
              <a:ext cx="431670" cy="336972"/>
            </a:xfrm>
            <a:custGeom>
              <a:avLst/>
              <a:gdLst/>
              <a:ahLst/>
              <a:cxnLst/>
              <a:rect l="0" t="0" r="0" b="0"/>
              <a:pathLst>
                <a:path w="431670" h="336972">
                  <a:moveTo>
                    <a:pt x="0" y="0"/>
                  </a:moveTo>
                  <a:lnTo>
                    <a:pt x="14655" y="49552"/>
                  </a:lnTo>
                  <a:lnTo>
                    <a:pt x="24750" y="100080"/>
                  </a:lnTo>
                  <a:lnTo>
                    <a:pt x="35150" y="153916"/>
                  </a:lnTo>
                  <a:lnTo>
                    <a:pt x="49144" y="208868"/>
                  </a:lnTo>
                  <a:lnTo>
                    <a:pt x="60054" y="266689"/>
                  </a:lnTo>
                  <a:lnTo>
                    <a:pt x="62556" y="328500"/>
                  </a:lnTo>
                  <a:lnTo>
                    <a:pt x="61591" y="334814"/>
                  </a:lnTo>
                  <a:lnTo>
                    <a:pt x="59778" y="335513"/>
                  </a:lnTo>
                  <a:lnTo>
                    <a:pt x="57400" y="332470"/>
                  </a:lnTo>
                  <a:lnTo>
                    <a:pt x="54052" y="305830"/>
                  </a:lnTo>
                  <a:lnTo>
                    <a:pt x="64282" y="252751"/>
                  </a:lnTo>
                  <a:lnTo>
                    <a:pt x="67421" y="242200"/>
                  </a:lnTo>
                  <a:lnTo>
                    <a:pt x="73023" y="233997"/>
                  </a:lnTo>
                  <a:lnTo>
                    <a:pt x="88607" y="221762"/>
                  </a:lnTo>
                  <a:lnTo>
                    <a:pt x="107232" y="218664"/>
                  </a:lnTo>
                  <a:lnTo>
                    <a:pt x="127207" y="222356"/>
                  </a:lnTo>
                  <a:lnTo>
                    <a:pt x="147784" y="231796"/>
                  </a:lnTo>
                  <a:lnTo>
                    <a:pt x="173510" y="255854"/>
                  </a:lnTo>
                  <a:lnTo>
                    <a:pt x="207192" y="305744"/>
                  </a:lnTo>
                  <a:lnTo>
                    <a:pt x="211828" y="316134"/>
                  </a:lnTo>
                  <a:lnTo>
                    <a:pt x="217258" y="319550"/>
                  </a:lnTo>
                  <a:lnTo>
                    <a:pt x="223218" y="318319"/>
                  </a:lnTo>
                  <a:lnTo>
                    <a:pt x="285739" y="269917"/>
                  </a:lnTo>
                  <a:lnTo>
                    <a:pt x="313952" y="247912"/>
                  </a:lnTo>
                  <a:lnTo>
                    <a:pt x="325928" y="229506"/>
                  </a:lnTo>
                  <a:lnTo>
                    <a:pt x="327249" y="219685"/>
                  </a:lnTo>
                  <a:lnTo>
                    <a:pt x="322479" y="199413"/>
                  </a:lnTo>
                  <a:lnTo>
                    <a:pt x="316762" y="194944"/>
                  </a:lnTo>
                  <a:lnTo>
                    <a:pt x="309440" y="194303"/>
                  </a:lnTo>
                  <a:lnTo>
                    <a:pt x="293117" y="199831"/>
                  </a:lnTo>
                  <a:lnTo>
                    <a:pt x="270774" y="217267"/>
                  </a:lnTo>
                  <a:lnTo>
                    <a:pt x="256435" y="234604"/>
                  </a:lnTo>
                  <a:lnTo>
                    <a:pt x="248502" y="257127"/>
                  </a:lnTo>
                  <a:lnTo>
                    <a:pt x="246147" y="281565"/>
                  </a:lnTo>
                  <a:lnTo>
                    <a:pt x="248999" y="304125"/>
                  </a:lnTo>
                  <a:lnTo>
                    <a:pt x="257286" y="322730"/>
                  </a:lnTo>
                  <a:lnTo>
                    <a:pt x="262771" y="330967"/>
                  </a:lnTo>
                  <a:lnTo>
                    <a:pt x="271108" y="335288"/>
                  </a:lnTo>
                  <a:lnTo>
                    <a:pt x="292848" y="336971"/>
                  </a:lnTo>
                  <a:lnTo>
                    <a:pt x="311869" y="330699"/>
                  </a:lnTo>
                  <a:lnTo>
                    <a:pt x="320217" y="325751"/>
                  </a:lnTo>
                  <a:lnTo>
                    <a:pt x="332612" y="307775"/>
                  </a:lnTo>
                  <a:lnTo>
                    <a:pt x="339680" y="285358"/>
                  </a:lnTo>
                  <a:lnTo>
                    <a:pt x="339422" y="260026"/>
                  </a:lnTo>
                  <a:lnTo>
                    <a:pt x="340925" y="261088"/>
                  </a:lnTo>
                  <a:lnTo>
                    <a:pt x="357332" y="288010"/>
                  </a:lnTo>
                  <a:lnTo>
                    <a:pt x="372894" y="300750"/>
                  </a:lnTo>
                  <a:lnTo>
                    <a:pt x="431669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001826" y="263212"/>
              <a:ext cx="20682" cy="315856"/>
            </a:xfrm>
            <a:custGeom>
              <a:avLst/>
              <a:gdLst/>
              <a:ahLst/>
              <a:cxnLst/>
              <a:rect l="0" t="0" r="0" b="0"/>
              <a:pathLst>
                <a:path w="20682" h="315856">
                  <a:moveTo>
                    <a:pt x="20681" y="0"/>
                  </a:moveTo>
                  <a:lnTo>
                    <a:pt x="9228" y="52050"/>
                  </a:lnTo>
                  <a:lnTo>
                    <a:pt x="2470" y="111349"/>
                  </a:lnTo>
                  <a:lnTo>
                    <a:pt x="889" y="155943"/>
                  </a:lnTo>
                  <a:lnTo>
                    <a:pt x="0" y="218171"/>
                  </a:lnTo>
                  <a:lnTo>
                    <a:pt x="2818" y="279185"/>
                  </a:lnTo>
                  <a:lnTo>
                    <a:pt x="10153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948808" y="336911"/>
              <a:ext cx="210571" cy="31587"/>
            </a:xfrm>
            <a:custGeom>
              <a:avLst/>
              <a:gdLst/>
              <a:ahLst/>
              <a:cxnLst/>
              <a:rect l="0" t="0" r="0" b="0"/>
              <a:pathLst>
                <a:path w="210571" h="31587">
                  <a:moveTo>
                    <a:pt x="210570" y="31586"/>
                  </a:moveTo>
                  <a:lnTo>
                    <a:pt x="161639" y="20133"/>
                  </a:lnTo>
                  <a:lnTo>
                    <a:pt x="113794" y="13375"/>
                  </a:lnTo>
                  <a:lnTo>
                    <a:pt x="56403" y="550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501094" y="421183"/>
              <a:ext cx="268938" cy="192348"/>
            </a:xfrm>
            <a:custGeom>
              <a:avLst/>
              <a:gdLst/>
              <a:ahLst/>
              <a:cxnLst/>
              <a:rect l="0" t="0" r="0" b="0"/>
              <a:pathLst>
                <a:path w="268938" h="192348">
                  <a:moveTo>
                    <a:pt x="5725" y="21013"/>
                  </a:moveTo>
                  <a:lnTo>
                    <a:pt x="135" y="37781"/>
                  </a:lnTo>
                  <a:lnTo>
                    <a:pt x="4180" y="99578"/>
                  </a:lnTo>
                  <a:lnTo>
                    <a:pt x="11008" y="154686"/>
                  </a:lnTo>
                  <a:lnTo>
                    <a:pt x="21283" y="192347"/>
                  </a:lnTo>
                  <a:lnTo>
                    <a:pt x="14474" y="170151"/>
                  </a:lnTo>
                  <a:lnTo>
                    <a:pt x="7453" y="115463"/>
                  </a:lnTo>
                  <a:lnTo>
                    <a:pt x="0" y="57911"/>
                  </a:lnTo>
                  <a:lnTo>
                    <a:pt x="2401" y="33903"/>
                  </a:lnTo>
                  <a:lnTo>
                    <a:pt x="10487" y="14654"/>
                  </a:lnTo>
                  <a:lnTo>
                    <a:pt x="15918" y="6245"/>
                  </a:lnTo>
                  <a:lnTo>
                    <a:pt x="23049" y="1809"/>
                  </a:lnTo>
                  <a:lnTo>
                    <a:pt x="40330" y="0"/>
                  </a:lnTo>
                  <a:lnTo>
                    <a:pt x="47512" y="3495"/>
                  </a:lnTo>
                  <a:lnTo>
                    <a:pt x="58612" y="16737"/>
                  </a:lnTo>
                  <a:lnTo>
                    <a:pt x="78994" y="72284"/>
                  </a:lnTo>
                  <a:lnTo>
                    <a:pt x="87421" y="92933"/>
                  </a:lnTo>
                  <a:lnTo>
                    <a:pt x="98966" y="109910"/>
                  </a:lnTo>
                  <a:lnTo>
                    <a:pt x="104151" y="111863"/>
                  </a:lnTo>
                  <a:lnTo>
                    <a:pt x="108776" y="109656"/>
                  </a:lnTo>
                  <a:lnTo>
                    <a:pt x="117036" y="97845"/>
                  </a:lnTo>
                  <a:lnTo>
                    <a:pt x="140168" y="42591"/>
                  </a:lnTo>
                  <a:lnTo>
                    <a:pt x="151655" y="26314"/>
                  </a:lnTo>
                  <a:lnTo>
                    <a:pt x="160333" y="23377"/>
                  </a:lnTo>
                  <a:lnTo>
                    <a:pt x="182454" y="26353"/>
                  </a:lnTo>
                  <a:lnTo>
                    <a:pt x="201645" y="38595"/>
                  </a:lnTo>
                  <a:lnTo>
                    <a:pt x="233027" y="75049"/>
                  </a:lnTo>
                  <a:lnTo>
                    <a:pt x="257377" y="134815"/>
                  </a:lnTo>
                  <a:lnTo>
                    <a:pt x="268937" y="1894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815426" y="450155"/>
              <a:ext cx="175705" cy="134148"/>
            </a:xfrm>
            <a:custGeom>
              <a:avLst/>
              <a:gdLst/>
              <a:ahLst/>
              <a:cxnLst/>
              <a:rect l="0" t="0" r="0" b="0"/>
              <a:pathLst>
                <a:path w="175705" h="134148">
                  <a:moveTo>
                    <a:pt x="91475" y="86798"/>
                  </a:moveTo>
                  <a:lnTo>
                    <a:pt x="107116" y="68817"/>
                  </a:lnTo>
                  <a:lnTo>
                    <a:pt x="115195" y="51900"/>
                  </a:lnTo>
                  <a:lnTo>
                    <a:pt x="115477" y="42476"/>
                  </a:lnTo>
                  <a:lnTo>
                    <a:pt x="109552" y="22646"/>
                  </a:lnTo>
                  <a:lnTo>
                    <a:pt x="96001" y="8373"/>
                  </a:lnTo>
                  <a:lnTo>
                    <a:pt x="87473" y="2929"/>
                  </a:lnTo>
                  <a:lnTo>
                    <a:pt x="68640" y="0"/>
                  </a:lnTo>
                  <a:lnTo>
                    <a:pt x="58704" y="857"/>
                  </a:lnTo>
                  <a:lnTo>
                    <a:pt x="38306" y="11167"/>
                  </a:lnTo>
                  <a:lnTo>
                    <a:pt x="27953" y="18830"/>
                  </a:lnTo>
                  <a:lnTo>
                    <a:pt x="13331" y="39822"/>
                  </a:lnTo>
                  <a:lnTo>
                    <a:pt x="4102" y="64750"/>
                  </a:lnTo>
                  <a:lnTo>
                    <a:pt x="0" y="91427"/>
                  </a:lnTo>
                  <a:lnTo>
                    <a:pt x="4416" y="112642"/>
                  </a:lnTo>
                  <a:lnTo>
                    <a:pt x="8870" y="121575"/>
                  </a:lnTo>
                  <a:lnTo>
                    <a:pt x="16518" y="127530"/>
                  </a:lnTo>
                  <a:lnTo>
                    <a:pt x="37493" y="134147"/>
                  </a:lnTo>
                  <a:lnTo>
                    <a:pt x="47299" y="132402"/>
                  </a:lnTo>
                  <a:lnTo>
                    <a:pt x="64432" y="121104"/>
                  </a:lnTo>
                  <a:lnTo>
                    <a:pt x="81643" y="95013"/>
                  </a:lnTo>
                  <a:lnTo>
                    <a:pt x="83986" y="75241"/>
                  </a:lnTo>
                  <a:lnTo>
                    <a:pt x="82973" y="65055"/>
                  </a:lnTo>
                  <a:lnTo>
                    <a:pt x="84637" y="60605"/>
                  </a:lnTo>
                  <a:lnTo>
                    <a:pt x="88086" y="59977"/>
                  </a:lnTo>
                  <a:lnTo>
                    <a:pt x="92726" y="61898"/>
                  </a:lnTo>
                  <a:lnTo>
                    <a:pt x="101000" y="73392"/>
                  </a:lnTo>
                  <a:lnTo>
                    <a:pt x="115355" y="96474"/>
                  </a:lnTo>
                  <a:lnTo>
                    <a:pt x="121432" y="103777"/>
                  </a:lnTo>
                  <a:lnTo>
                    <a:pt x="140665" y="111892"/>
                  </a:lnTo>
                  <a:lnTo>
                    <a:pt x="175704" y="118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006973" y="221098"/>
              <a:ext cx="26271" cy="315856"/>
            </a:xfrm>
            <a:custGeom>
              <a:avLst/>
              <a:gdLst/>
              <a:ahLst/>
              <a:cxnLst/>
              <a:rect l="0" t="0" r="0" b="0"/>
              <a:pathLst>
                <a:path w="26271" h="315856">
                  <a:moveTo>
                    <a:pt x="5213" y="0"/>
                  </a:moveTo>
                  <a:lnTo>
                    <a:pt x="2093" y="57264"/>
                  </a:lnTo>
                  <a:lnTo>
                    <a:pt x="0" y="100415"/>
                  </a:lnTo>
                  <a:lnTo>
                    <a:pt x="4183" y="163205"/>
                  </a:lnTo>
                  <a:lnTo>
                    <a:pt x="12246" y="219151"/>
                  </a:lnTo>
                  <a:lnTo>
                    <a:pt x="15052" y="274050"/>
                  </a:lnTo>
                  <a:lnTo>
                    <a:pt x="16605" y="297275"/>
                  </a:lnTo>
                  <a:lnTo>
                    <a:pt x="18658" y="303468"/>
                  </a:lnTo>
                  <a:lnTo>
                    <a:pt x="26270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024924" y="336911"/>
              <a:ext cx="145191" cy="221100"/>
            </a:xfrm>
            <a:custGeom>
              <a:avLst/>
              <a:gdLst/>
              <a:ahLst/>
              <a:cxnLst/>
              <a:rect l="0" t="0" r="0" b="0"/>
              <a:pathLst>
                <a:path w="145191" h="221100">
                  <a:moveTo>
                    <a:pt x="113604" y="0"/>
                  </a:moveTo>
                  <a:lnTo>
                    <a:pt x="95623" y="24047"/>
                  </a:lnTo>
                  <a:lnTo>
                    <a:pt x="37273" y="73669"/>
                  </a:lnTo>
                  <a:lnTo>
                    <a:pt x="2861" y="101770"/>
                  </a:lnTo>
                  <a:lnTo>
                    <a:pt x="0" y="109961"/>
                  </a:lnTo>
                  <a:lnTo>
                    <a:pt x="3062" y="128420"/>
                  </a:lnTo>
                  <a:lnTo>
                    <a:pt x="17940" y="152954"/>
                  </a:lnTo>
                  <a:lnTo>
                    <a:pt x="42755" y="175042"/>
                  </a:lnTo>
                  <a:lnTo>
                    <a:pt x="103327" y="208486"/>
                  </a:lnTo>
                  <a:lnTo>
                    <a:pt x="145190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159585" y="386945"/>
              <a:ext cx="154064" cy="161076"/>
            </a:xfrm>
            <a:custGeom>
              <a:avLst/>
              <a:gdLst/>
              <a:ahLst/>
              <a:cxnLst/>
              <a:rect l="0" t="0" r="0" b="0"/>
              <a:pathLst>
                <a:path w="154064" h="161076">
                  <a:moveTo>
                    <a:pt x="0" y="97365"/>
                  </a:moveTo>
                  <a:lnTo>
                    <a:pt x="27557" y="90130"/>
                  </a:lnTo>
                  <a:lnTo>
                    <a:pt x="80660" y="84368"/>
                  </a:lnTo>
                  <a:lnTo>
                    <a:pt x="125637" y="72311"/>
                  </a:lnTo>
                  <a:lnTo>
                    <a:pt x="143967" y="59324"/>
                  </a:lnTo>
                  <a:lnTo>
                    <a:pt x="152130" y="50948"/>
                  </a:lnTo>
                  <a:lnTo>
                    <a:pt x="154063" y="41854"/>
                  </a:lnTo>
                  <a:lnTo>
                    <a:pt x="151842" y="32282"/>
                  </a:lnTo>
                  <a:lnTo>
                    <a:pt x="146852" y="22391"/>
                  </a:lnTo>
                  <a:lnTo>
                    <a:pt x="128829" y="8281"/>
                  </a:lnTo>
                  <a:lnTo>
                    <a:pt x="117471" y="2881"/>
                  </a:lnTo>
                  <a:lnTo>
                    <a:pt x="95494" y="0"/>
                  </a:lnTo>
                  <a:lnTo>
                    <a:pt x="74027" y="3789"/>
                  </a:lnTo>
                  <a:lnTo>
                    <a:pt x="43381" y="19076"/>
                  </a:lnTo>
                  <a:lnTo>
                    <a:pt x="26689" y="31765"/>
                  </a:lnTo>
                  <a:lnTo>
                    <a:pt x="9728" y="57651"/>
                  </a:lnTo>
                  <a:lnTo>
                    <a:pt x="2883" y="98726"/>
                  </a:lnTo>
                  <a:lnTo>
                    <a:pt x="7521" y="121757"/>
                  </a:lnTo>
                  <a:lnTo>
                    <a:pt x="12033" y="131174"/>
                  </a:lnTo>
                  <a:lnTo>
                    <a:pt x="29524" y="147876"/>
                  </a:lnTo>
                  <a:lnTo>
                    <a:pt x="40740" y="155606"/>
                  </a:lnTo>
                  <a:lnTo>
                    <a:pt x="62561" y="161075"/>
                  </a:lnTo>
                  <a:lnTo>
                    <a:pt x="116929" y="152250"/>
                  </a:lnTo>
                  <a:lnTo>
                    <a:pt x="126342" y="1500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369685" y="357968"/>
              <a:ext cx="157867" cy="198568"/>
            </a:xfrm>
            <a:custGeom>
              <a:avLst/>
              <a:gdLst/>
              <a:ahLst/>
              <a:cxnLst/>
              <a:rect l="0" t="0" r="0" b="0"/>
              <a:pathLst>
                <a:path w="157867" h="198568">
                  <a:moveTo>
                    <a:pt x="116284" y="0"/>
                  </a:moveTo>
                  <a:lnTo>
                    <a:pt x="57667" y="5590"/>
                  </a:lnTo>
                  <a:lnTo>
                    <a:pt x="22877" y="14655"/>
                  </a:lnTo>
                  <a:lnTo>
                    <a:pt x="14238" y="20298"/>
                  </a:lnTo>
                  <a:lnTo>
                    <a:pt x="1520" y="35928"/>
                  </a:lnTo>
                  <a:lnTo>
                    <a:pt x="0" y="43839"/>
                  </a:lnTo>
                  <a:lnTo>
                    <a:pt x="1327" y="51453"/>
                  </a:lnTo>
                  <a:lnTo>
                    <a:pt x="4551" y="58869"/>
                  </a:lnTo>
                  <a:lnTo>
                    <a:pt x="20612" y="73347"/>
                  </a:lnTo>
                  <a:lnTo>
                    <a:pt x="44517" y="86411"/>
                  </a:lnTo>
                  <a:lnTo>
                    <a:pt x="104404" y="104330"/>
                  </a:lnTo>
                  <a:lnTo>
                    <a:pt x="130891" y="113050"/>
                  </a:lnTo>
                  <a:lnTo>
                    <a:pt x="150462" y="124724"/>
                  </a:lnTo>
                  <a:lnTo>
                    <a:pt x="155447" y="133452"/>
                  </a:lnTo>
                  <a:lnTo>
                    <a:pt x="157866" y="155629"/>
                  </a:lnTo>
                  <a:lnTo>
                    <a:pt x="151922" y="174843"/>
                  </a:lnTo>
                  <a:lnTo>
                    <a:pt x="147062" y="183243"/>
                  </a:lnTo>
                  <a:lnTo>
                    <a:pt x="139142" y="188843"/>
                  </a:lnTo>
                  <a:lnTo>
                    <a:pt x="105639" y="196724"/>
                  </a:lnTo>
                  <a:lnTo>
                    <a:pt x="79577" y="198567"/>
                  </a:lnTo>
                  <a:lnTo>
                    <a:pt x="58636" y="193147"/>
                  </a:lnTo>
                  <a:lnTo>
                    <a:pt x="21527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924273" y="376341"/>
              <a:ext cx="246049" cy="171184"/>
            </a:xfrm>
            <a:custGeom>
              <a:avLst/>
              <a:gdLst/>
              <a:ahLst/>
              <a:cxnLst/>
              <a:rect l="0" t="0" r="0" b="0"/>
              <a:pathLst>
                <a:path w="246049" h="171184">
                  <a:moveTo>
                    <a:pt x="130234" y="65855"/>
                  </a:moveTo>
                  <a:lnTo>
                    <a:pt x="115580" y="21893"/>
                  </a:lnTo>
                  <a:lnTo>
                    <a:pt x="102664" y="8102"/>
                  </a:lnTo>
                  <a:lnTo>
                    <a:pt x="94307" y="2787"/>
                  </a:lnTo>
                  <a:lnTo>
                    <a:pt x="72542" y="0"/>
                  </a:lnTo>
                  <a:lnTo>
                    <a:pt x="49611" y="3831"/>
                  </a:lnTo>
                  <a:lnTo>
                    <a:pt x="31621" y="13333"/>
                  </a:lnTo>
                  <a:lnTo>
                    <a:pt x="18946" y="28474"/>
                  </a:lnTo>
                  <a:lnTo>
                    <a:pt x="1277" y="66790"/>
                  </a:lnTo>
                  <a:lnTo>
                    <a:pt x="0" y="90447"/>
                  </a:lnTo>
                  <a:lnTo>
                    <a:pt x="8713" y="138173"/>
                  </a:lnTo>
                  <a:lnTo>
                    <a:pt x="21242" y="156878"/>
                  </a:lnTo>
                  <a:lnTo>
                    <a:pt x="29498" y="165142"/>
                  </a:lnTo>
                  <a:lnTo>
                    <a:pt x="39680" y="169481"/>
                  </a:lnTo>
                  <a:lnTo>
                    <a:pt x="63472" y="171183"/>
                  </a:lnTo>
                  <a:lnTo>
                    <a:pt x="74028" y="167659"/>
                  </a:lnTo>
                  <a:lnTo>
                    <a:pt x="91996" y="154385"/>
                  </a:lnTo>
                  <a:lnTo>
                    <a:pt x="115265" y="127181"/>
                  </a:lnTo>
                  <a:lnTo>
                    <a:pt x="134513" y="87501"/>
                  </a:lnTo>
                  <a:lnTo>
                    <a:pt x="136597" y="89645"/>
                  </a:lnTo>
                  <a:lnTo>
                    <a:pt x="137985" y="95753"/>
                  </a:lnTo>
                  <a:lnTo>
                    <a:pt x="151118" y="115528"/>
                  </a:lnTo>
                  <a:lnTo>
                    <a:pt x="177687" y="142001"/>
                  </a:lnTo>
                  <a:lnTo>
                    <a:pt x="195778" y="151561"/>
                  </a:lnTo>
                  <a:lnTo>
                    <a:pt x="215517" y="153470"/>
                  </a:lnTo>
                  <a:lnTo>
                    <a:pt x="246048" y="15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9191378" y="404570"/>
              <a:ext cx="171732" cy="163969"/>
            </a:xfrm>
            <a:custGeom>
              <a:avLst/>
              <a:gdLst/>
              <a:ahLst/>
              <a:cxnLst/>
              <a:rect l="0" t="0" r="0" b="0"/>
              <a:pathLst>
                <a:path w="171732" h="163969">
                  <a:moveTo>
                    <a:pt x="0" y="37626"/>
                  </a:moveTo>
                  <a:lnTo>
                    <a:pt x="0" y="96243"/>
                  </a:lnTo>
                  <a:lnTo>
                    <a:pt x="0" y="141059"/>
                  </a:lnTo>
                  <a:lnTo>
                    <a:pt x="3120" y="77578"/>
                  </a:lnTo>
                  <a:lnTo>
                    <a:pt x="9575" y="53043"/>
                  </a:lnTo>
                  <a:lnTo>
                    <a:pt x="32784" y="18228"/>
                  </a:lnTo>
                  <a:lnTo>
                    <a:pt x="39404" y="10656"/>
                  </a:lnTo>
                  <a:lnTo>
                    <a:pt x="59237" y="2243"/>
                  </a:lnTo>
                  <a:lnTo>
                    <a:pt x="71077" y="0"/>
                  </a:lnTo>
                  <a:lnTo>
                    <a:pt x="93590" y="3746"/>
                  </a:lnTo>
                  <a:lnTo>
                    <a:pt x="104508" y="8020"/>
                  </a:lnTo>
                  <a:lnTo>
                    <a:pt x="122877" y="25248"/>
                  </a:lnTo>
                  <a:lnTo>
                    <a:pt x="159811" y="79497"/>
                  </a:lnTo>
                  <a:lnTo>
                    <a:pt x="169683" y="100689"/>
                  </a:lnTo>
                  <a:lnTo>
                    <a:pt x="171731" y="124926"/>
                  </a:lnTo>
                  <a:lnTo>
                    <a:pt x="168456" y="1639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985953" y="863336"/>
            <a:ext cx="2846421" cy="520482"/>
            <a:chOff x="985953" y="863336"/>
            <a:chExt cx="2846421" cy="520482"/>
          </a:xfrm>
        </p:grpSpPr>
        <p:sp>
          <p:nvSpPr>
            <p:cNvPr id="43" name="Freeform 42"/>
            <p:cNvSpPr/>
            <p:nvPr/>
          </p:nvSpPr>
          <p:spPr>
            <a:xfrm>
              <a:off x="985953" y="987239"/>
              <a:ext cx="214438" cy="223539"/>
            </a:xfrm>
            <a:custGeom>
              <a:avLst/>
              <a:gdLst/>
              <a:ahLst/>
              <a:cxnLst/>
              <a:rect l="0" t="0" r="0" b="0"/>
              <a:pathLst>
                <a:path w="214438" h="223539">
                  <a:moveTo>
                    <a:pt x="14254" y="107724"/>
                  </a:moveTo>
                  <a:lnTo>
                    <a:pt x="63184" y="96271"/>
                  </a:lnTo>
                  <a:lnTo>
                    <a:pt x="116726" y="82975"/>
                  </a:lnTo>
                  <a:lnTo>
                    <a:pt x="171811" y="65586"/>
                  </a:lnTo>
                  <a:lnTo>
                    <a:pt x="191904" y="57411"/>
                  </a:lnTo>
                  <a:lnTo>
                    <a:pt x="208633" y="45978"/>
                  </a:lnTo>
                  <a:lnTo>
                    <a:pt x="212860" y="38484"/>
                  </a:lnTo>
                  <a:lnTo>
                    <a:pt x="214437" y="20799"/>
                  </a:lnTo>
                  <a:lnTo>
                    <a:pt x="210880" y="13509"/>
                  </a:lnTo>
                  <a:lnTo>
                    <a:pt x="197570" y="2290"/>
                  </a:lnTo>
                  <a:lnTo>
                    <a:pt x="189107" y="0"/>
                  </a:lnTo>
                  <a:lnTo>
                    <a:pt x="160429" y="2366"/>
                  </a:lnTo>
                  <a:lnTo>
                    <a:pt x="103260" y="16930"/>
                  </a:lnTo>
                  <a:lnTo>
                    <a:pt x="46468" y="37204"/>
                  </a:lnTo>
                  <a:lnTo>
                    <a:pt x="35730" y="43163"/>
                  </a:lnTo>
                  <a:lnTo>
                    <a:pt x="20679" y="59143"/>
                  </a:lnTo>
                  <a:lnTo>
                    <a:pt x="1485" y="97998"/>
                  </a:lnTo>
                  <a:lnTo>
                    <a:pt x="0" y="118609"/>
                  </a:lnTo>
                  <a:lnTo>
                    <a:pt x="8579" y="160437"/>
                  </a:lnTo>
                  <a:lnTo>
                    <a:pt x="23751" y="186384"/>
                  </a:lnTo>
                  <a:lnTo>
                    <a:pt x="39532" y="198446"/>
                  </a:lnTo>
                  <a:lnTo>
                    <a:pt x="78259" y="215722"/>
                  </a:lnTo>
                  <a:lnTo>
                    <a:pt x="135391" y="222508"/>
                  </a:lnTo>
                  <a:lnTo>
                    <a:pt x="161653" y="2235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240629" y="1039100"/>
              <a:ext cx="286004" cy="344718"/>
            </a:xfrm>
            <a:custGeom>
              <a:avLst/>
              <a:gdLst/>
              <a:ahLst/>
              <a:cxnLst/>
              <a:rect l="0" t="0" r="0" b="0"/>
              <a:pathLst>
                <a:path w="286004" h="344718">
                  <a:moveTo>
                    <a:pt x="107018" y="76920"/>
                  </a:moveTo>
                  <a:lnTo>
                    <a:pt x="122659" y="58940"/>
                  </a:lnTo>
                  <a:lnTo>
                    <a:pt x="130737" y="42023"/>
                  </a:lnTo>
                  <a:lnTo>
                    <a:pt x="131020" y="33768"/>
                  </a:lnTo>
                  <a:lnTo>
                    <a:pt x="125095" y="18357"/>
                  </a:lnTo>
                  <a:lnTo>
                    <a:pt x="111543" y="6828"/>
                  </a:lnTo>
                  <a:lnTo>
                    <a:pt x="103016" y="2116"/>
                  </a:lnTo>
                  <a:lnTo>
                    <a:pt x="84182" y="0"/>
                  </a:lnTo>
                  <a:lnTo>
                    <a:pt x="64114" y="4129"/>
                  </a:lnTo>
                  <a:lnTo>
                    <a:pt x="43496" y="13763"/>
                  </a:lnTo>
                  <a:lnTo>
                    <a:pt x="17747" y="37930"/>
                  </a:lnTo>
                  <a:lnTo>
                    <a:pt x="889" y="67317"/>
                  </a:lnTo>
                  <a:lnTo>
                    <a:pt x="0" y="77537"/>
                  </a:lnTo>
                  <a:lnTo>
                    <a:pt x="5252" y="98251"/>
                  </a:lnTo>
                  <a:lnTo>
                    <a:pt x="21363" y="129644"/>
                  </a:lnTo>
                  <a:lnTo>
                    <a:pt x="40483" y="144417"/>
                  </a:lnTo>
                  <a:lnTo>
                    <a:pt x="52133" y="149994"/>
                  </a:lnTo>
                  <a:lnTo>
                    <a:pt x="62239" y="151372"/>
                  </a:lnTo>
                  <a:lnTo>
                    <a:pt x="79708" y="146665"/>
                  </a:lnTo>
                  <a:lnTo>
                    <a:pt x="108285" y="130861"/>
                  </a:lnTo>
                  <a:lnTo>
                    <a:pt x="122399" y="114932"/>
                  </a:lnTo>
                  <a:lnTo>
                    <a:pt x="127801" y="105771"/>
                  </a:lnTo>
                  <a:lnTo>
                    <a:pt x="132572" y="103173"/>
                  </a:lnTo>
                  <a:lnTo>
                    <a:pt x="136922" y="104951"/>
                  </a:lnTo>
                  <a:lnTo>
                    <a:pt x="140992" y="109645"/>
                  </a:lnTo>
                  <a:lnTo>
                    <a:pt x="142395" y="133579"/>
                  </a:lnTo>
                  <a:lnTo>
                    <a:pt x="144942" y="194957"/>
                  </a:lnTo>
                  <a:lnTo>
                    <a:pt x="153480" y="243565"/>
                  </a:lnTo>
                  <a:lnTo>
                    <a:pt x="158440" y="305157"/>
                  </a:lnTo>
                  <a:lnTo>
                    <a:pt x="160469" y="344717"/>
                  </a:lnTo>
                  <a:lnTo>
                    <a:pt x="162539" y="344359"/>
                  </a:lnTo>
                  <a:lnTo>
                    <a:pt x="179927" y="301435"/>
                  </a:lnTo>
                  <a:lnTo>
                    <a:pt x="224114" y="269237"/>
                  </a:lnTo>
                  <a:lnTo>
                    <a:pt x="269404" y="249327"/>
                  </a:lnTo>
                  <a:lnTo>
                    <a:pt x="286003" y="2453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476184" y="1052849"/>
              <a:ext cx="132935" cy="156549"/>
            </a:xfrm>
            <a:custGeom>
              <a:avLst/>
              <a:gdLst/>
              <a:ahLst/>
              <a:cxnLst/>
              <a:rect l="0" t="0" r="0" b="0"/>
              <a:pathLst>
                <a:path w="132935" h="156549">
                  <a:moveTo>
                    <a:pt x="8334" y="31586"/>
                  </a:moveTo>
                  <a:lnTo>
                    <a:pt x="0" y="69064"/>
                  </a:lnTo>
                  <a:lnTo>
                    <a:pt x="1575" y="103912"/>
                  </a:lnTo>
                  <a:lnTo>
                    <a:pt x="7670" y="125732"/>
                  </a:lnTo>
                  <a:lnTo>
                    <a:pt x="18177" y="147128"/>
                  </a:lnTo>
                  <a:lnTo>
                    <a:pt x="26594" y="153068"/>
                  </a:lnTo>
                  <a:lnTo>
                    <a:pt x="48425" y="156548"/>
                  </a:lnTo>
                  <a:lnTo>
                    <a:pt x="70606" y="151075"/>
                  </a:lnTo>
                  <a:lnTo>
                    <a:pt x="99704" y="134840"/>
                  </a:lnTo>
                  <a:lnTo>
                    <a:pt x="114453" y="120761"/>
                  </a:lnTo>
                  <a:lnTo>
                    <a:pt x="124908" y="102805"/>
                  </a:lnTo>
                  <a:lnTo>
                    <a:pt x="132746" y="54276"/>
                  </a:lnTo>
                  <a:lnTo>
                    <a:pt x="132934" y="18162"/>
                  </a:lnTo>
                  <a:lnTo>
                    <a:pt x="131175" y="12108"/>
                  </a:lnTo>
                  <a:lnTo>
                    <a:pt x="12414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687680" y="1042505"/>
              <a:ext cx="207450" cy="152432"/>
            </a:xfrm>
            <a:custGeom>
              <a:avLst/>
              <a:gdLst/>
              <a:ahLst/>
              <a:cxnLst/>
              <a:rect l="0" t="0" r="0" b="0"/>
              <a:pathLst>
                <a:path w="207450" h="152432">
                  <a:moveTo>
                    <a:pt x="70579" y="105101"/>
                  </a:moveTo>
                  <a:lnTo>
                    <a:pt x="86220" y="87120"/>
                  </a:lnTo>
                  <a:lnTo>
                    <a:pt x="94298" y="70203"/>
                  </a:lnTo>
                  <a:lnTo>
                    <a:pt x="95548" y="47867"/>
                  </a:lnTo>
                  <a:lnTo>
                    <a:pt x="91035" y="24681"/>
                  </a:lnTo>
                  <a:lnTo>
                    <a:pt x="81230" y="6578"/>
                  </a:lnTo>
                  <a:lnTo>
                    <a:pt x="73000" y="1984"/>
                  </a:lnTo>
                  <a:lnTo>
                    <a:pt x="51378" y="0"/>
                  </a:lnTo>
                  <a:lnTo>
                    <a:pt x="32409" y="6137"/>
                  </a:lnTo>
                  <a:lnTo>
                    <a:pt x="24075" y="11049"/>
                  </a:lnTo>
                  <a:lnTo>
                    <a:pt x="11696" y="25865"/>
                  </a:lnTo>
                  <a:lnTo>
                    <a:pt x="3464" y="45319"/>
                  </a:lnTo>
                  <a:lnTo>
                    <a:pt x="0" y="82578"/>
                  </a:lnTo>
                  <a:lnTo>
                    <a:pt x="7033" y="120914"/>
                  </a:lnTo>
                  <a:lnTo>
                    <a:pt x="17380" y="139815"/>
                  </a:lnTo>
                  <a:lnTo>
                    <a:pt x="25754" y="145791"/>
                  </a:lnTo>
                  <a:lnTo>
                    <a:pt x="47537" y="152431"/>
                  </a:lnTo>
                  <a:lnTo>
                    <a:pt x="57557" y="150692"/>
                  </a:lnTo>
                  <a:lnTo>
                    <a:pt x="74930" y="139402"/>
                  </a:lnTo>
                  <a:lnTo>
                    <a:pt x="92275" y="113314"/>
                  </a:lnTo>
                  <a:lnTo>
                    <a:pt x="97911" y="110576"/>
                  </a:lnTo>
                  <a:lnTo>
                    <a:pt x="104008" y="112261"/>
                  </a:lnTo>
                  <a:lnTo>
                    <a:pt x="156994" y="149064"/>
                  </a:lnTo>
                  <a:lnTo>
                    <a:pt x="176836" y="150766"/>
                  </a:lnTo>
                  <a:lnTo>
                    <a:pt x="207449" y="1472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937243" y="863336"/>
              <a:ext cx="42115" cy="336913"/>
            </a:xfrm>
            <a:custGeom>
              <a:avLst/>
              <a:gdLst/>
              <a:ahLst/>
              <a:cxnLst/>
              <a:rect l="0" t="0" r="0" b="0"/>
              <a:pathLst>
                <a:path w="42115" h="336913">
                  <a:moveTo>
                    <a:pt x="0" y="0"/>
                  </a:moveTo>
                  <a:lnTo>
                    <a:pt x="0" y="48931"/>
                  </a:lnTo>
                  <a:lnTo>
                    <a:pt x="3119" y="99896"/>
                  </a:lnTo>
                  <a:lnTo>
                    <a:pt x="8333" y="156331"/>
                  </a:lnTo>
                  <a:lnTo>
                    <a:pt x="15684" y="216624"/>
                  </a:lnTo>
                  <a:lnTo>
                    <a:pt x="21166" y="269565"/>
                  </a:lnTo>
                  <a:lnTo>
                    <a:pt x="32300" y="311911"/>
                  </a:lnTo>
                  <a:lnTo>
                    <a:pt x="42114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842487" y="989678"/>
              <a:ext cx="242156" cy="42115"/>
            </a:xfrm>
            <a:custGeom>
              <a:avLst/>
              <a:gdLst/>
              <a:ahLst/>
              <a:cxnLst/>
              <a:rect l="0" t="0" r="0" b="0"/>
              <a:pathLst>
                <a:path w="242156" h="42115">
                  <a:moveTo>
                    <a:pt x="242155" y="0"/>
                  </a:moveTo>
                  <a:lnTo>
                    <a:pt x="183538" y="5590"/>
                  </a:lnTo>
                  <a:lnTo>
                    <a:pt x="122128" y="16789"/>
                  </a:lnTo>
                  <a:lnTo>
                    <a:pt x="66844" y="23334"/>
                  </a:lnTo>
                  <a:lnTo>
                    <a:pt x="9681" y="3919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47813" y="1063378"/>
              <a:ext cx="10530" cy="115814"/>
            </a:xfrm>
            <a:custGeom>
              <a:avLst/>
              <a:gdLst/>
              <a:ahLst/>
              <a:cxnLst/>
              <a:rect l="0" t="0" r="0" b="0"/>
              <a:pathLst>
                <a:path w="10530" h="115814">
                  <a:moveTo>
                    <a:pt x="0" y="0"/>
                  </a:moveTo>
                  <a:lnTo>
                    <a:pt x="0" y="58617"/>
                  </a:lnTo>
                  <a:lnTo>
                    <a:pt x="10529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68870" y="97915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248213" y="1052849"/>
              <a:ext cx="103726" cy="126445"/>
            </a:xfrm>
            <a:custGeom>
              <a:avLst/>
              <a:gdLst/>
              <a:ahLst/>
              <a:cxnLst/>
              <a:rect l="0" t="0" r="0" b="0"/>
              <a:pathLst>
                <a:path w="103726" h="126445">
                  <a:moveTo>
                    <a:pt x="78585" y="10529"/>
                  </a:moveTo>
                  <a:lnTo>
                    <a:pt x="61817" y="4940"/>
                  </a:lnTo>
                  <a:lnTo>
                    <a:pt x="54538" y="5633"/>
                  </a:lnTo>
                  <a:lnTo>
                    <a:pt x="13402" y="29742"/>
                  </a:lnTo>
                  <a:lnTo>
                    <a:pt x="7054" y="38546"/>
                  </a:lnTo>
                  <a:lnTo>
                    <a:pt x="0" y="60805"/>
                  </a:lnTo>
                  <a:lnTo>
                    <a:pt x="3104" y="83177"/>
                  </a:lnTo>
                  <a:lnTo>
                    <a:pt x="18005" y="112383"/>
                  </a:lnTo>
                  <a:lnTo>
                    <a:pt x="24160" y="120545"/>
                  </a:lnTo>
                  <a:lnTo>
                    <a:pt x="32943" y="124817"/>
                  </a:lnTo>
                  <a:lnTo>
                    <a:pt x="55180" y="126444"/>
                  </a:lnTo>
                  <a:lnTo>
                    <a:pt x="88418" y="115194"/>
                  </a:lnTo>
                  <a:lnTo>
                    <a:pt x="95668" y="106042"/>
                  </a:lnTo>
                  <a:lnTo>
                    <a:pt x="103725" y="80275"/>
                  </a:lnTo>
                  <a:lnTo>
                    <a:pt x="103534" y="68725"/>
                  </a:lnTo>
                  <a:lnTo>
                    <a:pt x="97082" y="49652"/>
                  </a:lnTo>
                  <a:lnTo>
                    <a:pt x="80296" y="25760"/>
                  </a:lnTo>
                  <a:lnTo>
                    <a:pt x="469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368911" y="1056556"/>
              <a:ext cx="221100" cy="143693"/>
            </a:xfrm>
            <a:custGeom>
              <a:avLst/>
              <a:gdLst/>
              <a:ahLst/>
              <a:cxnLst/>
              <a:rect l="0" t="0" r="0" b="0"/>
              <a:pathLst>
                <a:path w="221100" h="143693">
                  <a:moveTo>
                    <a:pt x="0" y="27879"/>
                  </a:moveTo>
                  <a:lnTo>
                    <a:pt x="16768" y="33468"/>
                  </a:lnTo>
                  <a:lnTo>
                    <a:pt x="31239" y="45571"/>
                  </a:lnTo>
                  <a:lnTo>
                    <a:pt x="73670" y="102207"/>
                  </a:lnTo>
                  <a:lnTo>
                    <a:pt x="83045" y="117066"/>
                  </a:lnTo>
                  <a:lnTo>
                    <a:pt x="82270" y="117752"/>
                  </a:lnTo>
                  <a:lnTo>
                    <a:pt x="79413" y="115870"/>
                  </a:lnTo>
                  <a:lnTo>
                    <a:pt x="63000" y="78244"/>
                  </a:lnTo>
                  <a:lnTo>
                    <a:pt x="59547" y="68475"/>
                  </a:lnTo>
                  <a:lnTo>
                    <a:pt x="60278" y="32368"/>
                  </a:lnTo>
                  <a:lnTo>
                    <a:pt x="64752" y="22683"/>
                  </a:lnTo>
                  <a:lnTo>
                    <a:pt x="79082" y="8802"/>
                  </a:lnTo>
                  <a:lnTo>
                    <a:pt x="100268" y="1853"/>
                  </a:lnTo>
                  <a:lnTo>
                    <a:pt x="112469" y="0"/>
                  </a:lnTo>
                  <a:lnTo>
                    <a:pt x="132265" y="4180"/>
                  </a:lnTo>
                  <a:lnTo>
                    <a:pt x="169626" y="25927"/>
                  </a:lnTo>
                  <a:lnTo>
                    <a:pt x="183794" y="42219"/>
                  </a:lnTo>
                  <a:lnTo>
                    <a:pt x="210068" y="101913"/>
                  </a:lnTo>
                  <a:lnTo>
                    <a:pt x="221099" y="1436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011150" y="884393"/>
              <a:ext cx="42115" cy="315856"/>
            </a:xfrm>
            <a:custGeom>
              <a:avLst/>
              <a:gdLst/>
              <a:ahLst/>
              <a:cxnLst/>
              <a:rect l="0" t="0" r="0" b="0"/>
              <a:pathLst>
                <a:path w="42115" h="315856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14654" y="152805"/>
                  </a:lnTo>
                  <a:lnTo>
                    <a:pt x="24749" y="206583"/>
                  </a:lnTo>
                  <a:lnTo>
                    <a:pt x="35149" y="259562"/>
                  </a:lnTo>
                  <a:lnTo>
                    <a:pt x="42114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916393" y="1031792"/>
              <a:ext cx="242157" cy="42115"/>
            </a:xfrm>
            <a:custGeom>
              <a:avLst/>
              <a:gdLst/>
              <a:ahLst/>
              <a:cxnLst/>
              <a:rect l="0" t="0" r="0" b="0"/>
              <a:pathLst>
                <a:path w="242157" h="42115">
                  <a:moveTo>
                    <a:pt x="242156" y="0"/>
                  </a:moveTo>
                  <a:lnTo>
                    <a:pt x="190106" y="3120"/>
                  </a:lnTo>
                  <a:lnTo>
                    <a:pt x="140166" y="11453"/>
                  </a:lnTo>
                  <a:lnTo>
                    <a:pt x="81370" y="24749"/>
                  </a:lnTo>
                  <a:lnTo>
                    <a:pt x="22139" y="3140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190134" y="1077597"/>
              <a:ext cx="126343" cy="106189"/>
            </a:xfrm>
            <a:custGeom>
              <a:avLst/>
              <a:gdLst/>
              <a:ahLst/>
              <a:cxnLst/>
              <a:rect l="0" t="0" r="0" b="0"/>
              <a:pathLst>
                <a:path w="126343" h="106189">
                  <a:moveTo>
                    <a:pt x="0" y="6838"/>
                  </a:moveTo>
                  <a:lnTo>
                    <a:pt x="19128" y="59543"/>
                  </a:lnTo>
                  <a:lnTo>
                    <a:pt x="49803" y="103220"/>
                  </a:lnTo>
                  <a:lnTo>
                    <a:pt x="53090" y="106188"/>
                  </a:lnTo>
                  <a:lnTo>
                    <a:pt x="54110" y="104656"/>
                  </a:lnTo>
                  <a:lnTo>
                    <a:pt x="53621" y="100126"/>
                  </a:lnTo>
                  <a:lnTo>
                    <a:pt x="32986" y="46448"/>
                  </a:lnTo>
                  <a:lnTo>
                    <a:pt x="29010" y="33244"/>
                  </a:lnTo>
                  <a:lnTo>
                    <a:pt x="29868" y="23272"/>
                  </a:lnTo>
                  <a:lnTo>
                    <a:pt x="33950" y="15454"/>
                  </a:lnTo>
                  <a:lnTo>
                    <a:pt x="40181" y="9073"/>
                  </a:lnTo>
                  <a:lnTo>
                    <a:pt x="59582" y="1982"/>
                  </a:lnTo>
                  <a:lnTo>
                    <a:pt x="82633" y="0"/>
                  </a:lnTo>
                  <a:lnTo>
                    <a:pt x="126342" y="68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392371" y="1063378"/>
              <a:ext cx="138813" cy="163001"/>
            </a:xfrm>
            <a:custGeom>
              <a:avLst/>
              <a:gdLst/>
              <a:ahLst/>
              <a:cxnLst/>
              <a:rect l="0" t="0" r="0" b="0"/>
              <a:pathLst>
                <a:path w="138813" h="163001">
                  <a:moveTo>
                    <a:pt x="8333" y="10528"/>
                  </a:moveTo>
                  <a:lnTo>
                    <a:pt x="0" y="59459"/>
                  </a:lnTo>
                  <a:lnTo>
                    <a:pt x="3828" y="118590"/>
                  </a:lnTo>
                  <a:lnTo>
                    <a:pt x="12570" y="140834"/>
                  </a:lnTo>
                  <a:lnTo>
                    <a:pt x="18177" y="150041"/>
                  </a:lnTo>
                  <a:lnTo>
                    <a:pt x="26594" y="156179"/>
                  </a:lnTo>
                  <a:lnTo>
                    <a:pt x="48425" y="163000"/>
                  </a:lnTo>
                  <a:lnTo>
                    <a:pt x="70605" y="159792"/>
                  </a:lnTo>
                  <a:lnTo>
                    <a:pt x="99704" y="144832"/>
                  </a:lnTo>
                  <a:lnTo>
                    <a:pt x="114453" y="131050"/>
                  </a:lnTo>
                  <a:lnTo>
                    <a:pt x="129333" y="102390"/>
                  </a:lnTo>
                  <a:lnTo>
                    <a:pt x="138812" y="65953"/>
                  </a:lnTo>
                  <a:lnTo>
                    <a:pt x="135251" y="33579"/>
                  </a:lnTo>
                  <a:lnTo>
                    <a:pt x="12414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600746" y="1079410"/>
              <a:ext cx="231628" cy="160628"/>
            </a:xfrm>
            <a:custGeom>
              <a:avLst/>
              <a:gdLst/>
              <a:ahLst/>
              <a:cxnLst/>
              <a:rect l="0" t="0" r="0" b="0"/>
              <a:pathLst>
                <a:path w="231628" h="160628">
                  <a:moveTo>
                    <a:pt x="0" y="57667"/>
                  </a:moveTo>
                  <a:lnTo>
                    <a:pt x="27556" y="64903"/>
                  </a:lnTo>
                  <a:lnTo>
                    <a:pt x="68346" y="64880"/>
                  </a:lnTo>
                  <a:lnTo>
                    <a:pt x="102529" y="51096"/>
                  </a:lnTo>
                  <a:lnTo>
                    <a:pt x="120048" y="38759"/>
                  </a:lnTo>
                  <a:lnTo>
                    <a:pt x="124485" y="31024"/>
                  </a:lnTo>
                  <a:lnTo>
                    <a:pt x="126297" y="13070"/>
                  </a:lnTo>
                  <a:lnTo>
                    <a:pt x="120462" y="6879"/>
                  </a:lnTo>
                  <a:lnTo>
                    <a:pt x="98382" y="0"/>
                  </a:lnTo>
                  <a:lnTo>
                    <a:pt x="75311" y="3181"/>
                  </a:lnTo>
                  <a:lnTo>
                    <a:pt x="53358" y="13564"/>
                  </a:lnTo>
                  <a:lnTo>
                    <a:pt x="31903" y="29877"/>
                  </a:lnTo>
                  <a:lnTo>
                    <a:pt x="20029" y="51945"/>
                  </a:lnTo>
                  <a:lnTo>
                    <a:pt x="16862" y="64381"/>
                  </a:lnTo>
                  <a:lnTo>
                    <a:pt x="19583" y="87557"/>
                  </a:lnTo>
                  <a:lnTo>
                    <a:pt x="28590" y="108386"/>
                  </a:lnTo>
                  <a:lnTo>
                    <a:pt x="40392" y="125443"/>
                  </a:lnTo>
                  <a:lnTo>
                    <a:pt x="56557" y="137703"/>
                  </a:lnTo>
                  <a:lnTo>
                    <a:pt x="95529" y="155105"/>
                  </a:lnTo>
                  <a:lnTo>
                    <a:pt x="132160" y="160627"/>
                  </a:lnTo>
                  <a:lnTo>
                    <a:pt x="191355" y="155257"/>
                  </a:lnTo>
                  <a:lnTo>
                    <a:pt x="231627" y="1524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6453771" y="1646459"/>
            <a:ext cx="1842487" cy="547483"/>
            <a:chOff x="6453771" y="1646459"/>
            <a:chExt cx="1842487" cy="547483"/>
          </a:xfrm>
        </p:grpSpPr>
        <p:sp>
          <p:nvSpPr>
            <p:cNvPr id="59" name="Freeform 58"/>
            <p:cNvSpPr/>
            <p:nvPr/>
          </p:nvSpPr>
          <p:spPr>
            <a:xfrm>
              <a:off x="6495885" y="1814915"/>
              <a:ext cx="73701" cy="136872"/>
            </a:xfrm>
            <a:custGeom>
              <a:avLst/>
              <a:gdLst/>
              <a:ahLst/>
              <a:cxnLst/>
              <a:rect l="0" t="0" r="0" b="0"/>
              <a:pathLst>
                <a:path w="73701" h="136872">
                  <a:moveTo>
                    <a:pt x="0" y="0"/>
                  </a:moveTo>
                  <a:lnTo>
                    <a:pt x="25194" y="53875"/>
                  </a:lnTo>
                  <a:lnTo>
                    <a:pt x="44664" y="91881"/>
                  </a:lnTo>
                  <a:lnTo>
                    <a:pt x="73700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453771" y="1814915"/>
              <a:ext cx="284271" cy="379027"/>
            </a:xfrm>
            <a:custGeom>
              <a:avLst/>
              <a:gdLst/>
              <a:ahLst/>
              <a:cxnLst/>
              <a:rect l="0" t="0" r="0" b="0"/>
              <a:pathLst>
                <a:path w="284271" h="379027">
                  <a:moveTo>
                    <a:pt x="284270" y="0"/>
                  </a:moveTo>
                  <a:lnTo>
                    <a:pt x="220937" y="63333"/>
                  </a:lnTo>
                  <a:lnTo>
                    <a:pt x="177577" y="115098"/>
                  </a:lnTo>
                  <a:lnTo>
                    <a:pt x="131746" y="177273"/>
                  </a:lnTo>
                  <a:lnTo>
                    <a:pt x="93493" y="232940"/>
                  </a:lnTo>
                  <a:lnTo>
                    <a:pt x="68078" y="288472"/>
                  </a:lnTo>
                  <a:lnTo>
                    <a:pt x="25906" y="346607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906497" y="1804387"/>
              <a:ext cx="136872" cy="10529"/>
            </a:xfrm>
            <a:custGeom>
              <a:avLst/>
              <a:gdLst/>
              <a:ahLst/>
              <a:cxnLst/>
              <a:rect l="0" t="0" r="0" b="0"/>
              <a:pathLst>
                <a:path w="136872" h="10529">
                  <a:moveTo>
                    <a:pt x="136871" y="0"/>
                  </a:moveTo>
                  <a:lnTo>
                    <a:pt x="74778" y="5589"/>
                  </a:lnTo>
                  <a:lnTo>
                    <a:pt x="19105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917025" y="1899143"/>
              <a:ext cx="168458" cy="10530"/>
            </a:xfrm>
            <a:custGeom>
              <a:avLst/>
              <a:gdLst/>
              <a:ahLst/>
              <a:cxnLst/>
              <a:rect l="0" t="0" r="0" b="0"/>
              <a:pathLst>
                <a:path w="168458" h="10530">
                  <a:moveTo>
                    <a:pt x="168457" y="0"/>
                  </a:moveTo>
                  <a:lnTo>
                    <a:pt x="119526" y="8333"/>
                  </a:lnTo>
                  <a:lnTo>
                    <a:pt x="71680" y="9878"/>
                  </a:lnTo>
                  <a:lnTo>
                    <a:pt x="29817" y="103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7268883" y="1646459"/>
              <a:ext cx="306651" cy="428938"/>
            </a:xfrm>
            <a:custGeom>
              <a:avLst/>
              <a:gdLst/>
              <a:ahLst/>
              <a:cxnLst/>
              <a:rect l="0" t="0" r="0" b="0"/>
              <a:pathLst>
                <a:path w="306651" h="428938">
                  <a:moveTo>
                    <a:pt x="174567" y="0"/>
                  </a:moveTo>
                  <a:lnTo>
                    <a:pt x="111139" y="37087"/>
                  </a:lnTo>
                  <a:lnTo>
                    <a:pt x="49372" y="94070"/>
                  </a:lnTo>
                  <a:lnTo>
                    <a:pt x="23868" y="116910"/>
                  </a:lnTo>
                  <a:lnTo>
                    <a:pt x="4645" y="127219"/>
                  </a:lnTo>
                  <a:lnTo>
                    <a:pt x="454" y="128097"/>
                  </a:lnTo>
                  <a:lnTo>
                    <a:pt x="0" y="126342"/>
                  </a:lnTo>
                  <a:lnTo>
                    <a:pt x="16082" y="106715"/>
                  </a:lnTo>
                  <a:lnTo>
                    <a:pt x="73158" y="51157"/>
                  </a:lnTo>
                  <a:lnTo>
                    <a:pt x="122435" y="28805"/>
                  </a:lnTo>
                  <a:lnTo>
                    <a:pt x="164839" y="23353"/>
                  </a:lnTo>
                  <a:lnTo>
                    <a:pt x="208859" y="32916"/>
                  </a:lnTo>
                  <a:lnTo>
                    <a:pt x="231142" y="47385"/>
                  </a:lnTo>
                  <a:lnTo>
                    <a:pt x="240360" y="56156"/>
                  </a:lnTo>
                  <a:lnTo>
                    <a:pt x="250602" y="78381"/>
                  </a:lnTo>
                  <a:lnTo>
                    <a:pt x="253333" y="90858"/>
                  </a:lnTo>
                  <a:lnTo>
                    <a:pt x="251644" y="102686"/>
                  </a:lnTo>
                  <a:lnTo>
                    <a:pt x="219942" y="157585"/>
                  </a:lnTo>
                  <a:lnTo>
                    <a:pt x="187882" y="183823"/>
                  </a:lnTo>
                  <a:lnTo>
                    <a:pt x="132820" y="209359"/>
                  </a:lnTo>
                  <a:lnTo>
                    <a:pt x="97857" y="217620"/>
                  </a:lnTo>
                  <a:lnTo>
                    <a:pt x="84822" y="218780"/>
                  </a:lnTo>
                  <a:lnTo>
                    <a:pt x="78472" y="217213"/>
                  </a:lnTo>
                  <a:lnTo>
                    <a:pt x="76578" y="213829"/>
                  </a:lnTo>
                  <a:lnTo>
                    <a:pt x="77656" y="209233"/>
                  </a:lnTo>
                  <a:lnTo>
                    <a:pt x="91331" y="201007"/>
                  </a:lnTo>
                  <a:lnTo>
                    <a:pt x="101529" y="197176"/>
                  </a:lnTo>
                  <a:lnTo>
                    <a:pt x="122219" y="196038"/>
                  </a:lnTo>
                  <a:lnTo>
                    <a:pt x="181842" y="200684"/>
                  </a:lnTo>
                  <a:lnTo>
                    <a:pt x="215717" y="209461"/>
                  </a:lnTo>
                  <a:lnTo>
                    <a:pt x="247981" y="227529"/>
                  </a:lnTo>
                  <a:lnTo>
                    <a:pt x="278597" y="255759"/>
                  </a:lnTo>
                  <a:lnTo>
                    <a:pt x="295282" y="280177"/>
                  </a:lnTo>
                  <a:lnTo>
                    <a:pt x="306650" y="325821"/>
                  </a:lnTo>
                  <a:lnTo>
                    <a:pt x="303071" y="353040"/>
                  </a:lnTo>
                  <a:lnTo>
                    <a:pt x="287901" y="384974"/>
                  </a:lnTo>
                  <a:lnTo>
                    <a:pt x="274071" y="400387"/>
                  </a:lnTo>
                  <a:lnTo>
                    <a:pt x="245383" y="415641"/>
                  </a:lnTo>
                  <a:lnTo>
                    <a:pt x="205428" y="426400"/>
                  </a:lnTo>
                  <a:lnTo>
                    <a:pt x="153685" y="428937"/>
                  </a:lnTo>
                  <a:lnTo>
                    <a:pt x="126681" y="425385"/>
                  </a:lnTo>
                  <a:lnTo>
                    <a:pt x="106101" y="416788"/>
                  </a:lnTo>
                  <a:lnTo>
                    <a:pt x="79811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717190" y="1867558"/>
              <a:ext cx="136872" cy="178985"/>
            </a:xfrm>
            <a:custGeom>
              <a:avLst/>
              <a:gdLst/>
              <a:ahLst/>
              <a:cxnLst/>
              <a:rect l="0" t="0" r="0" b="0"/>
              <a:pathLst>
                <a:path w="136872" h="178985">
                  <a:moveTo>
                    <a:pt x="136871" y="0"/>
                  </a:moveTo>
                  <a:lnTo>
                    <a:pt x="87373" y="55087"/>
                  </a:lnTo>
                  <a:lnTo>
                    <a:pt x="54658" y="110439"/>
                  </a:lnTo>
                  <a:lnTo>
                    <a:pt x="6181" y="172022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717190" y="1878086"/>
              <a:ext cx="136872" cy="168457"/>
            </a:xfrm>
            <a:custGeom>
              <a:avLst/>
              <a:gdLst/>
              <a:ahLst/>
              <a:cxnLst/>
              <a:rect l="0" t="0" r="0" b="0"/>
              <a:pathLst>
                <a:path w="136872" h="168457">
                  <a:moveTo>
                    <a:pt x="0" y="0"/>
                  </a:moveTo>
                  <a:lnTo>
                    <a:pt x="9576" y="24047"/>
                  </a:lnTo>
                  <a:lnTo>
                    <a:pt x="61332" y="85122"/>
                  </a:lnTo>
                  <a:lnTo>
                    <a:pt x="86803" y="112959"/>
                  </a:lnTo>
                  <a:lnTo>
                    <a:pt x="126465" y="149363"/>
                  </a:lnTo>
                  <a:lnTo>
                    <a:pt x="136871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8212030" y="1835972"/>
              <a:ext cx="1" cy="126343"/>
            </a:xfrm>
            <a:custGeom>
              <a:avLst/>
              <a:gdLst/>
              <a:ahLst/>
              <a:cxnLst/>
              <a:rect l="0" t="0" r="0" b="0"/>
              <a:pathLst>
                <a:path w="1" h="126343">
                  <a:moveTo>
                    <a:pt x="0" y="0"/>
                  </a:moveTo>
                  <a:lnTo>
                    <a:pt x="0" y="58617"/>
                  </a:lnTo>
                  <a:lnTo>
                    <a:pt x="0" y="114188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8148859" y="1920200"/>
              <a:ext cx="147399" cy="10530"/>
            </a:xfrm>
            <a:custGeom>
              <a:avLst/>
              <a:gdLst/>
              <a:ahLst/>
              <a:cxnLst/>
              <a:rect l="0" t="0" r="0" b="0"/>
              <a:pathLst>
                <a:path w="147399" h="10530">
                  <a:moveTo>
                    <a:pt x="147398" y="0"/>
                  </a:moveTo>
                  <a:lnTo>
                    <a:pt x="88782" y="0"/>
                  </a:lnTo>
                  <a:lnTo>
                    <a:pt x="30882" y="117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8640440" y="1614874"/>
            <a:ext cx="255945" cy="400084"/>
            <a:chOff x="8640440" y="1614874"/>
            <a:chExt cx="255945" cy="400084"/>
          </a:xfrm>
        </p:grpSpPr>
        <p:sp>
          <p:nvSpPr>
            <p:cNvPr id="69" name="Freeform 68"/>
            <p:cNvSpPr/>
            <p:nvPr/>
          </p:nvSpPr>
          <p:spPr>
            <a:xfrm>
              <a:off x="8864798" y="1614874"/>
              <a:ext cx="31587" cy="400084"/>
            </a:xfrm>
            <a:custGeom>
              <a:avLst/>
              <a:gdLst/>
              <a:ahLst/>
              <a:cxnLst/>
              <a:rect l="0" t="0" r="0" b="0"/>
              <a:pathLst>
                <a:path w="31587" h="400084">
                  <a:moveTo>
                    <a:pt x="31586" y="0"/>
                  </a:moveTo>
                  <a:lnTo>
                    <a:pt x="23252" y="37478"/>
                  </a:lnTo>
                  <a:lnTo>
                    <a:pt x="15901" y="94490"/>
                  </a:lnTo>
                  <a:lnTo>
                    <a:pt x="12120" y="150439"/>
                  </a:lnTo>
                  <a:lnTo>
                    <a:pt x="11000" y="211471"/>
                  </a:lnTo>
                  <a:lnTo>
                    <a:pt x="10668" y="274007"/>
                  </a:lnTo>
                  <a:lnTo>
                    <a:pt x="4981" y="325812"/>
                  </a:lnTo>
                  <a:lnTo>
                    <a:pt x="656" y="387067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8640440" y="1614874"/>
              <a:ext cx="224359" cy="306774"/>
            </a:xfrm>
            <a:custGeom>
              <a:avLst/>
              <a:gdLst/>
              <a:ahLst/>
              <a:cxnLst/>
              <a:rect l="0" t="0" r="0" b="0"/>
              <a:pathLst>
                <a:path w="224359" h="306774">
                  <a:moveTo>
                    <a:pt x="224358" y="200041"/>
                  </a:moveTo>
                  <a:lnTo>
                    <a:pt x="160930" y="219169"/>
                  </a:lnTo>
                  <a:lnTo>
                    <a:pt x="97993" y="256640"/>
                  </a:lnTo>
                  <a:lnTo>
                    <a:pt x="40909" y="297176"/>
                  </a:lnTo>
                  <a:lnTo>
                    <a:pt x="17262" y="306773"/>
                  </a:lnTo>
                  <a:lnTo>
                    <a:pt x="9086" y="305121"/>
                  </a:lnTo>
                  <a:lnTo>
                    <a:pt x="3633" y="299340"/>
                  </a:lnTo>
                  <a:lnTo>
                    <a:pt x="0" y="290807"/>
                  </a:lnTo>
                  <a:lnTo>
                    <a:pt x="2200" y="268847"/>
                  </a:lnTo>
                  <a:lnTo>
                    <a:pt x="17088" y="216622"/>
                  </a:lnTo>
                  <a:lnTo>
                    <a:pt x="37937" y="155605"/>
                  </a:lnTo>
                  <a:lnTo>
                    <a:pt x="57942" y="101316"/>
                  </a:lnTo>
                  <a:lnTo>
                    <a:pt x="76765" y="42978"/>
                  </a:lnTo>
                  <a:lnTo>
                    <a:pt x="8748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463253" y="1674031"/>
            <a:ext cx="5453763" cy="444746"/>
            <a:chOff x="463253" y="1674031"/>
            <a:chExt cx="5453763" cy="444746"/>
          </a:xfrm>
        </p:grpSpPr>
        <p:sp>
          <p:nvSpPr>
            <p:cNvPr id="72" name="Freeform 71"/>
            <p:cNvSpPr/>
            <p:nvPr/>
          </p:nvSpPr>
          <p:spPr>
            <a:xfrm>
              <a:off x="615115" y="1737202"/>
              <a:ext cx="16595" cy="326384"/>
            </a:xfrm>
            <a:custGeom>
              <a:avLst/>
              <a:gdLst/>
              <a:ahLst/>
              <a:cxnLst/>
              <a:rect l="0" t="0" r="0" b="0"/>
              <a:pathLst>
                <a:path w="16595" h="326384">
                  <a:moveTo>
                    <a:pt x="6066" y="0"/>
                  </a:moveTo>
                  <a:lnTo>
                    <a:pt x="0" y="33622"/>
                  </a:lnTo>
                  <a:lnTo>
                    <a:pt x="4521" y="91562"/>
                  </a:lnTo>
                  <a:lnTo>
                    <a:pt x="5608" y="149572"/>
                  </a:lnTo>
                  <a:lnTo>
                    <a:pt x="9050" y="208094"/>
                  </a:lnTo>
                  <a:lnTo>
                    <a:pt x="14359" y="259359"/>
                  </a:lnTo>
                  <a:lnTo>
                    <a:pt x="15932" y="297945"/>
                  </a:lnTo>
                  <a:lnTo>
                    <a:pt x="16594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63253" y="1674031"/>
              <a:ext cx="357970" cy="126343"/>
            </a:xfrm>
            <a:custGeom>
              <a:avLst/>
              <a:gdLst/>
              <a:ahLst/>
              <a:cxnLst/>
              <a:rect l="0" t="0" r="0" b="0"/>
              <a:pathLst>
                <a:path w="357970" h="126343">
                  <a:moveTo>
                    <a:pt x="357969" y="0"/>
                  </a:moveTo>
                  <a:lnTo>
                    <a:pt x="294542" y="27511"/>
                  </a:lnTo>
                  <a:lnTo>
                    <a:pt x="246394" y="45122"/>
                  </a:lnTo>
                  <a:lnTo>
                    <a:pt x="186841" y="65195"/>
                  </a:lnTo>
                  <a:lnTo>
                    <a:pt x="136083" y="81594"/>
                  </a:lnTo>
                  <a:lnTo>
                    <a:pt x="75277" y="103031"/>
                  </a:lnTo>
                  <a:lnTo>
                    <a:pt x="15633" y="121366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73782" y="2053057"/>
              <a:ext cx="400084" cy="63171"/>
            </a:xfrm>
            <a:custGeom>
              <a:avLst/>
              <a:gdLst/>
              <a:ahLst/>
              <a:cxnLst/>
              <a:rect l="0" t="0" r="0" b="0"/>
              <a:pathLst>
                <a:path w="400084" h="63171">
                  <a:moveTo>
                    <a:pt x="400083" y="0"/>
                  </a:moveTo>
                  <a:lnTo>
                    <a:pt x="372527" y="7235"/>
                  </a:lnTo>
                  <a:lnTo>
                    <a:pt x="319424" y="12997"/>
                  </a:lnTo>
                  <a:lnTo>
                    <a:pt x="256447" y="21165"/>
                  </a:lnTo>
                  <a:lnTo>
                    <a:pt x="205074" y="32300"/>
                  </a:lnTo>
                  <a:lnTo>
                    <a:pt x="156299" y="39206"/>
                  </a:lnTo>
                  <a:lnTo>
                    <a:pt x="101683" y="44372"/>
                  </a:lnTo>
                  <a:lnTo>
                    <a:pt x="47286" y="50192"/>
                  </a:lnTo>
                  <a:lnTo>
                    <a:pt x="21016" y="52723"/>
                  </a:lnTo>
                  <a:lnTo>
                    <a:pt x="0" y="631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979150" y="1842487"/>
              <a:ext cx="221683" cy="219314"/>
            </a:xfrm>
            <a:custGeom>
              <a:avLst/>
              <a:gdLst/>
              <a:ahLst/>
              <a:cxnLst/>
              <a:rect l="0" t="0" r="0" b="0"/>
              <a:pathLst>
                <a:path w="221683" h="219314">
                  <a:moveTo>
                    <a:pt x="157927" y="0"/>
                  </a:moveTo>
                  <a:lnTo>
                    <a:pt x="117070" y="2339"/>
                  </a:lnTo>
                  <a:lnTo>
                    <a:pt x="62726" y="22905"/>
                  </a:lnTo>
                  <a:lnTo>
                    <a:pt x="18109" y="49498"/>
                  </a:lnTo>
                  <a:lnTo>
                    <a:pt x="13243" y="57565"/>
                  </a:lnTo>
                  <a:lnTo>
                    <a:pt x="10955" y="75887"/>
                  </a:lnTo>
                  <a:lnTo>
                    <a:pt x="14322" y="83346"/>
                  </a:lnTo>
                  <a:lnTo>
                    <a:pt x="27422" y="94754"/>
                  </a:lnTo>
                  <a:lnTo>
                    <a:pt x="85990" y="107018"/>
                  </a:lnTo>
                  <a:lnTo>
                    <a:pt x="146244" y="123060"/>
                  </a:lnTo>
                  <a:lnTo>
                    <a:pt x="177472" y="134598"/>
                  </a:lnTo>
                  <a:lnTo>
                    <a:pt x="216928" y="165571"/>
                  </a:lnTo>
                  <a:lnTo>
                    <a:pt x="220657" y="173552"/>
                  </a:lnTo>
                  <a:lnTo>
                    <a:pt x="221682" y="191777"/>
                  </a:lnTo>
                  <a:lnTo>
                    <a:pt x="217978" y="199211"/>
                  </a:lnTo>
                  <a:lnTo>
                    <a:pt x="204504" y="210591"/>
                  </a:lnTo>
                  <a:lnTo>
                    <a:pt x="166008" y="217985"/>
                  </a:lnTo>
                  <a:lnTo>
                    <a:pt x="109004" y="219313"/>
                  </a:lnTo>
                  <a:lnTo>
                    <a:pt x="49564" y="209524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134148" y="1892638"/>
              <a:ext cx="245500" cy="222886"/>
            </a:xfrm>
            <a:custGeom>
              <a:avLst/>
              <a:gdLst/>
              <a:ahLst/>
              <a:cxnLst/>
              <a:rect l="0" t="0" r="0" b="0"/>
              <a:pathLst>
                <a:path w="245500" h="222886">
                  <a:moveTo>
                    <a:pt x="150743" y="76191"/>
                  </a:moveTo>
                  <a:lnTo>
                    <a:pt x="150743" y="53834"/>
                  </a:lnTo>
                  <a:lnTo>
                    <a:pt x="139565" y="23163"/>
                  </a:lnTo>
                  <a:lnTo>
                    <a:pt x="124718" y="8559"/>
                  </a:lnTo>
                  <a:lnTo>
                    <a:pt x="115846" y="3027"/>
                  </a:lnTo>
                  <a:lnTo>
                    <a:pt x="96629" y="0"/>
                  </a:lnTo>
                  <a:lnTo>
                    <a:pt x="86591" y="830"/>
                  </a:lnTo>
                  <a:lnTo>
                    <a:pt x="69198" y="7992"/>
                  </a:lnTo>
                  <a:lnTo>
                    <a:pt x="61285" y="13177"/>
                  </a:lnTo>
                  <a:lnTo>
                    <a:pt x="17539" y="75665"/>
                  </a:lnTo>
                  <a:lnTo>
                    <a:pt x="1961" y="107620"/>
                  </a:lnTo>
                  <a:lnTo>
                    <a:pt x="0" y="128764"/>
                  </a:lnTo>
                  <a:lnTo>
                    <a:pt x="8272" y="182112"/>
                  </a:lnTo>
                  <a:lnTo>
                    <a:pt x="23392" y="215069"/>
                  </a:lnTo>
                  <a:lnTo>
                    <a:pt x="31917" y="220249"/>
                  </a:lnTo>
                  <a:lnTo>
                    <a:pt x="53868" y="222885"/>
                  </a:lnTo>
                  <a:lnTo>
                    <a:pt x="86944" y="217792"/>
                  </a:lnTo>
                  <a:lnTo>
                    <a:pt x="113382" y="203284"/>
                  </a:lnTo>
                  <a:lnTo>
                    <a:pt x="136034" y="178579"/>
                  </a:lnTo>
                  <a:lnTo>
                    <a:pt x="164106" y="118050"/>
                  </a:lnTo>
                  <a:lnTo>
                    <a:pt x="167840" y="114626"/>
                  </a:lnTo>
                  <a:lnTo>
                    <a:pt x="171499" y="115852"/>
                  </a:lnTo>
                  <a:lnTo>
                    <a:pt x="224708" y="177916"/>
                  </a:lnTo>
                  <a:lnTo>
                    <a:pt x="245499" y="1920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683252" y="1858980"/>
              <a:ext cx="181304" cy="212021"/>
            </a:xfrm>
            <a:custGeom>
              <a:avLst/>
              <a:gdLst/>
              <a:ahLst/>
              <a:cxnLst/>
              <a:rect l="0" t="0" r="0" b="0"/>
              <a:pathLst>
                <a:path w="181304" h="212021">
                  <a:moveTo>
                    <a:pt x="149121" y="15092"/>
                  </a:moveTo>
                  <a:lnTo>
                    <a:pt x="105158" y="438"/>
                  </a:lnTo>
                  <a:lnTo>
                    <a:pt x="85128" y="0"/>
                  </a:lnTo>
                  <a:lnTo>
                    <a:pt x="43674" y="9251"/>
                  </a:lnTo>
                  <a:lnTo>
                    <a:pt x="17791" y="24540"/>
                  </a:lnTo>
                  <a:lnTo>
                    <a:pt x="5744" y="40348"/>
                  </a:lnTo>
                  <a:lnTo>
                    <a:pt x="894" y="49477"/>
                  </a:lnTo>
                  <a:lnTo>
                    <a:pt x="0" y="57902"/>
                  </a:lnTo>
                  <a:lnTo>
                    <a:pt x="5246" y="73503"/>
                  </a:lnTo>
                  <a:lnTo>
                    <a:pt x="21616" y="85116"/>
                  </a:lnTo>
                  <a:lnTo>
                    <a:pt x="75268" y="105855"/>
                  </a:lnTo>
                  <a:lnTo>
                    <a:pt x="137409" y="128523"/>
                  </a:lnTo>
                  <a:lnTo>
                    <a:pt x="176579" y="159592"/>
                  </a:lnTo>
                  <a:lnTo>
                    <a:pt x="180294" y="167578"/>
                  </a:lnTo>
                  <a:lnTo>
                    <a:pt x="181303" y="185809"/>
                  </a:lnTo>
                  <a:lnTo>
                    <a:pt x="177594" y="193244"/>
                  </a:lnTo>
                  <a:lnTo>
                    <a:pt x="164115" y="204625"/>
                  </a:lnTo>
                  <a:lnTo>
                    <a:pt x="125617" y="212020"/>
                  </a:lnTo>
                  <a:lnTo>
                    <a:pt x="69077" y="206390"/>
                  </a:lnTo>
                  <a:lnTo>
                    <a:pt x="43836" y="2046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924638" y="1916186"/>
              <a:ext cx="155537" cy="155019"/>
            </a:xfrm>
            <a:custGeom>
              <a:avLst/>
              <a:gdLst/>
              <a:ahLst/>
              <a:cxnLst/>
              <a:rect l="0" t="0" r="0" b="0"/>
              <a:pathLst>
                <a:path w="155537" h="155019">
                  <a:moveTo>
                    <a:pt x="76191" y="0"/>
                  </a:moveTo>
                  <a:lnTo>
                    <a:pt x="53834" y="0"/>
                  </a:lnTo>
                  <a:lnTo>
                    <a:pt x="23163" y="11178"/>
                  </a:lnTo>
                  <a:lnTo>
                    <a:pt x="8559" y="26025"/>
                  </a:lnTo>
                  <a:lnTo>
                    <a:pt x="3027" y="34898"/>
                  </a:lnTo>
                  <a:lnTo>
                    <a:pt x="0" y="57234"/>
                  </a:lnTo>
                  <a:lnTo>
                    <a:pt x="7588" y="104112"/>
                  </a:lnTo>
                  <a:lnTo>
                    <a:pt x="22589" y="130934"/>
                  </a:lnTo>
                  <a:lnTo>
                    <a:pt x="38330" y="143201"/>
                  </a:lnTo>
                  <a:lnTo>
                    <a:pt x="58194" y="151382"/>
                  </a:lnTo>
                  <a:lnTo>
                    <a:pt x="82620" y="155018"/>
                  </a:lnTo>
                  <a:lnTo>
                    <a:pt x="105954" y="150395"/>
                  </a:lnTo>
                  <a:lnTo>
                    <a:pt x="126853" y="139372"/>
                  </a:lnTo>
                  <a:lnTo>
                    <a:pt x="143941" y="122775"/>
                  </a:lnTo>
                  <a:lnTo>
                    <a:pt x="153096" y="100580"/>
                  </a:lnTo>
                  <a:lnTo>
                    <a:pt x="155536" y="88110"/>
                  </a:lnTo>
                  <a:lnTo>
                    <a:pt x="152010" y="68016"/>
                  </a:lnTo>
                  <a:lnTo>
                    <a:pt x="136870" y="43550"/>
                  </a:lnTo>
                  <a:lnTo>
                    <a:pt x="105204" y="14322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131634" y="1726673"/>
              <a:ext cx="37652" cy="326385"/>
            </a:xfrm>
            <a:custGeom>
              <a:avLst/>
              <a:gdLst/>
              <a:ahLst/>
              <a:cxnLst/>
              <a:rect l="0" t="0" r="0" b="0"/>
              <a:pathLst>
                <a:path w="37652" h="326385">
                  <a:moveTo>
                    <a:pt x="6065" y="0"/>
                  </a:moveTo>
                  <a:lnTo>
                    <a:pt x="0" y="33622"/>
                  </a:lnTo>
                  <a:lnTo>
                    <a:pt x="4521" y="88443"/>
                  </a:lnTo>
                  <a:lnTo>
                    <a:pt x="8727" y="138119"/>
                  </a:lnTo>
                  <a:lnTo>
                    <a:pt x="14263" y="189883"/>
                  </a:lnTo>
                  <a:lnTo>
                    <a:pt x="19022" y="239146"/>
                  </a:lnTo>
                  <a:lnTo>
                    <a:pt x="31111" y="297713"/>
                  </a:lnTo>
                  <a:lnTo>
                    <a:pt x="37651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238859" y="1926715"/>
              <a:ext cx="130468" cy="147540"/>
            </a:xfrm>
            <a:custGeom>
              <a:avLst/>
              <a:gdLst/>
              <a:ahLst/>
              <a:cxnLst/>
              <a:rect l="0" t="0" r="0" b="0"/>
              <a:pathLst>
                <a:path w="130468" h="147540">
                  <a:moveTo>
                    <a:pt x="14654" y="0"/>
                  </a:moveTo>
                  <a:lnTo>
                    <a:pt x="0" y="49551"/>
                  </a:lnTo>
                  <a:lnTo>
                    <a:pt x="1083" y="83312"/>
                  </a:lnTo>
                  <a:lnTo>
                    <a:pt x="8813" y="115542"/>
                  </a:lnTo>
                  <a:lnTo>
                    <a:pt x="21417" y="133630"/>
                  </a:lnTo>
                  <a:lnTo>
                    <a:pt x="29691" y="141729"/>
                  </a:lnTo>
                  <a:lnTo>
                    <a:pt x="38716" y="145958"/>
                  </a:lnTo>
                  <a:lnTo>
                    <a:pt x="58104" y="147539"/>
                  </a:lnTo>
                  <a:lnTo>
                    <a:pt x="75299" y="141222"/>
                  </a:lnTo>
                  <a:lnTo>
                    <a:pt x="105402" y="118103"/>
                  </a:lnTo>
                  <a:lnTo>
                    <a:pt x="121220" y="86726"/>
                  </a:lnTo>
                  <a:lnTo>
                    <a:pt x="129249" y="32939"/>
                  </a:lnTo>
                  <a:lnTo>
                    <a:pt x="130467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476806" y="1705616"/>
              <a:ext cx="39920" cy="347442"/>
            </a:xfrm>
            <a:custGeom>
              <a:avLst/>
              <a:gdLst/>
              <a:ahLst/>
              <a:cxnLst/>
              <a:rect l="0" t="0" r="0" b="0"/>
              <a:pathLst>
                <a:path w="39920" h="347442">
                  <a:moveTo>
                    <a:pt x="8334" y="0"/>
                  </a:moveTo>
                  <a:lnTo>
                    <a:pt x="0" y="37478"/>
                  </a:lnTo>
                  <a:lnTo>
                    <a:pt x="1121" y="63450"/>
                  </a:lnTo>
                  <a:lnTo>
                    <a:pt x="14664" y="124664"/>
                  </a:lnTo>
                  <a:lnTo>
                    <a:pt x="20738" y="174198"/>
                  </a:lnTo>
                  <a:lnTo>
                    <a:pt x="29946" y="230209"/>
                  </a:lnTo>
                  <a:lnTo>
                    <a:pt x="36964" y="280730"/>
                  </a:lnTo>
                  <a:lnTo>
                    <a:pt x="39043" y="319096"/>
                  </a:lnTo>
                  <a:lnTo>
                    <a:pt x="39919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411440" y="1853015"/>
              <a:ext cx="221099" cy="31587"/>
            </a:xfrm>
            <a:custGeom>
              <a:avLst/>
              <a:gdLst/>
              <a:ahLst/>
              <a:cxnLst/>
              <a:rect l="0" t="0" r="0" b="0"/>
              <a:pathLst>
                <a:path w="221099" h="31587">
                  <a:moveTo>
                    <a:pt x="221098" y="0"/>
                  </a:moveTo>
                  <a:lnTo>
                    <a:pt x="162482" y="5589"/>
                  </a:lnTo>
                  <a:lnTo>
                    <a:pt x="102242" y="10723"/>
                  </a:lnTo>
                  <a:lnTo>
                    <a:pt x="51002" y="18669"/>
                  </a:lnTo>
                  <a:lnTo>
                    <a:pt x="19401" y="2346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706238" y="1958300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0" y="54145"/>
                  </a:lnTo>
                  <a:lnTo>
                    <a:pt x="8333" y="116191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695709" y="1831958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826217" y="1921125"/>
              <a:ext cx="122752" cy="174612"/>
            </a:xfrm>
            <a:custGeom>
              <a:avLst/>
              <a:gdLst/>
              <a:ahLst/>
              <a:cxnLst/>
              <a:rect l="0" t="0" r="0" b="0"/>
              <a:pathLst>
                <a:path w="122752" h="174612">
                  <a:moveTo>
                    <a:pt x="90591" y="5590"/>
                  </a:moveTo>
                  <a:lnTo>
                    <a:pt x="73824" y="0"/>
                  </a:lnTo>
                  <a:lnTo>
                    <a:pt x="66545" y="694"/>
                  </a:lnTo>
                  <a:lnTo>
                    <a:pt x="52218" y="7703"/>
                  </a:lnTo>
                  <a:lnTo>
                    <a:pt x="23956" y="32437"/>
                  </a:lnTo>
                  <a:lnTo>
                    <a:pt x="9893" y="50277"/>
                  </a:lnTo>
                  <a:lnTo>
                    <a:pt x="2083" y="73024"/>
                  </a:lnTo>
                  <a:lnTo>
                    <a:pt x="0" y="85641"/>
                  </a:lnTo>
                  <a:lnTo>
                    <a:pt x="3925" y="109018"/>
                  </a:lnTo>
                  <a:lnTo>
                    <a:pt x="19289" y="138790"/>
                  </a:lnTo>
                  <a:lnTo>
                    <a:pt x="45441" y="169811"/>
                  </a:lnTo>
                  <a:lnTo>
                    <a:pt x="54642" y="173562"/>
                  </a:lnTo>
                  <a:lnTo>
                    <a:pt x="77343" y="174611"/>
                  </a:lnTo>
                  <a:lnTo>
                    <a:pt x="87608" y="170913"/>
                  </a:lnTo>
                  <a:lnTo>
                    <a:pt x="105253" y="157445"/>
                  </a:lnTo>
                  <a:lnTo>
                    <a:pt x="117775" y="133523"/>
                  </a:lnTo>
                  <a:lnTo>
                    <a:pt x="122751" y="118954"/>
                  </a:lnTo>
                  <a:lnTo>
                    <a:pt x="122042" y="93409"/>
                  </a:lnTo>
                  <a:lnTo>
                    <a:pt x="111648" y="477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4948394" y="1913107"/>
              <a:ext cx="252684" cy="171536"/>
            </a:xfrm>
            <a:custGeom>
              <a:avLst/>
              <a:gdLst/>
              <a:ahLst/>
              <a:cxnLst/>
              <a:rect l="0" t="0" r="0" b="0"/>
              <a:pathLst>
                <a:path w="252684" h="171536">
                  <a:moveTo>
                    <a:pt x="0" y="13608"/>
                  </a:moveTo>
                  <a:lnTo>
                    <a:pt x="24046" y="31588"/>
                  </a:lnTo>
                  <a:lnTo>
                    <a:pt x="44299" y="57930"/>
                  </a:lnTo>
                  <a:lnTo>
                    <a:pt x="70935" y="117917"/>
                  </a:lnTo>
                  <a:lnTo>
                    <a:pt x="96746" y="162496"/>
                  </a:lnTo>
                  <a:lnTo>
                    <a:pt x="97253" y="166679"/>
                  </a:lnTo>
                  <a:lnTo>
                    <a:pt x="95250" y="167128"/>
                  </a:lnTo>
                  <a:lnTo>
                    <a:pt x="91576" y="165087"/>
                  </a:lnTo>
                  <a:lnTo>
                    <a:pt x="80816" y="145448"/>
                  </a:lnTo>
                  <a:lnTo>
                    <a:pt x="71517" y="88840"/>
                  </a:lnTo>
                  <a:lnTo>
                    <a:pt x="68050" y="66931"/>
                  </a:lnTo>
                  <a:lnTo>
                    <a:pt x="70408" y="45496"/>
                  </a:lnTo>
                  <a:lnTo>
                    <a:pt x="78475" y="27390"/>
                  </a:lnTo>
                  <a:lnTo>
                    <a:pt x="83902" y="19287"/>
                  </a:lnTo>
                  <a:lnTo>
                    <a:pt x="99291" y="7163"/>
                  </a:lnTo>
                  <a:lnTo>
                    <a:pt x="108308" y="2292"/>
                  </a:lnTo>
                  <a:lnTo>
                    <a:pt x="127685" y="0"/>
                  </a:lnTo>
                  <a:lnTo>
                    <a:pt x="174310" y="8060"/>
                  </a:lnTo>
                  <a:lnTo>
                    <a:pt x="194844" y="23620"/>
                  </a:lnTo>
                  <a:lnTo>
                    <a:pt x="216439" y="55569"/>
                  </a:lnTo>
                  <a:lnTo>
                    <a:pt x="238032" y="109514"/>
                  </a:lnTo>
                  <a:lnTo>
                    <a:pt x="252683" y="1715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608577" y="1963239"/>
              <a:ext cx="134740" cy="155538"/>
            </a:xfrm>
            <a:custGeom>
              <a:avLst/>
              <a:gdLst/>
              <a:ahLst/>
              <a:cxnLst/>
              <a:rect l="0" t="0" r="0" b="0"/>
              <a:pathLst>
                <a:path w="134740" h="155538">
                  <a:moveTo>
                    <a:pt x="118925" y="5590"/>
                  </a:moveTo>
                  <a:lnTo>
                    <a:pt x="102158" y="0"/>
                  </a:lnTo>
                  <a:lnTo>
                    <a:pt x="84567" y="376"/>
                  </a:lnTo>
                  <a:lnTo>
                    <a:pt x="65050" y="5612"/>
                  </a:lnTo>
                  <a:lnTo>
                    <a:pt x="27045" y="28038"/>
                  </a:lnTo>
                  <a:lnTo>
                    <a:pt x="19067" y="34593"/>
                  </a:lnTo>
                  <a:lnTo>
                    <a:pt x="7084" y="54355"/>
                  </a:lnTo>
                  <a:lnTo>
                    <a:pt x="2250" y="66176"/>
                  </a:lnTo>
                  <a:lnTo>
                    <a:pt x="0" y="91788"/>
                  </a:lnTo>
                  <a:lnTo>
                    <a:pt x="4068" y="116430"/>
                  </a:lnTo>
                  <a:lnTo>
                    <a:pt x="13675" y="135180"/>
                  </a:lnTo>
                  <a:lnTo>
                    <a:pt x="31983" y="148193"/>
                  </a:lnTo>
                  <a:lnTo>
                    <a:pt x="54548" y="155537"/>
                  </a:lnTo>
                  <a:lnTo>
                    <a:pt x="76275" y="154901"/>
                  </a:lnTo>
                  <a:lnTo>
                    <a:pt x="94510" y="144480"/>
                  </a:lnTo>
                  <a:lnTo>
                    <a:pt x="125281" y="114783"/>
                  </a:lnTo>
                  <a:lnTo>
                    <a:pt x="133449" y="91165"/>
                  </a:lnTo>
                  <a:lnTo>
                    <a:pt x="134739" y="64680"/>
                  </a:lnTo>
                  <a:lnTo>
                    <a:pt x="127513" y="45110"/>
                  </a:lnTo>
                  <a:lnTo>
                    <a:pt x="116503" y="31733"/>
                  </a:lnTo>
                  <a:lnTo>
                    <a:pt x="97868" y="161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772926" y="1719783"/>
              <a:ext cx="144090" cy="375389"/>
            </a:xfrm>
            <a:custGeom>
              <a:avLst/>
              <a:gdLst/>
              <a:ahLst/>
              <a:cxnLst/>
              <a:rect l="0" t="0" r="0" b="0"/>
              <a:pathLst>
                <a:path w="144090" h="375389">
                  <a:moveTo>
                    <a:pt x="70390" y="375388"/>
                  </a:moveTo>
                  <a:lnTo>
                    <a:pt x="55736" y="316771"/>
                  </a:lnTo>
                  <a:lnTo>
                    <a:pt x="41022" y="254191"/>
                  </a:lnTo>
                  <a:lnTo>
                    <a:pt x="24513" y="202867"/>
                  </a:lnTo>
                  <a:lnTo>
                    <a:pt x="11693" y="151785"/>
                  </a:lnTo>
                  <a:lnTo>
                    <a:pt x="0" y="88890"/>
                  </a:lnTo>
                  <a:lnTo>
                    <a:pt x="501" y="57373"/>
                  </a:lnTo>
                  <a:lnTo>
                    <a:pt x="8523" y="31666"/>
                  </a:lnTo>
                  <a:lnTo>
                    <a:pt x="16277" y="22238"/>
                  </a:lnTo>
                  <a:lnTo>
                    <a:pt x="37371" y="8642"/>
                  </a:lnTo>
                  <a:lnTo>
                    <a:pt x="81143" y="0"/>
                  </a:lnTo>
                  <a:lnTo>
                    <a:pt x="144089" y="68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727502" y="1905658"/>
              <a:ext cx="189514" cy="42115"/>
            </a:xfrm>
            <a:custGeom>
              <a:avLst/>
              <a:gdLst/>
              <a:ahLst/>
              <a:cxnLst/>
              <a:rect l="0" t="0" r="0" b="0"/>
              <a:pathLst>
                <a:path w="189514" h="42115">
                  <a:moveTo>
                    <a:pt x="189513" y="0"/>
                  </a:moveTo>
                  <a:lnTo>
                    <a:pt x="133299" y="17958"/>
                  </a:lnTo>
                  <a:lnTo>
                    <a:pt x="74727" y="28547"/>
                  </a:lnTo>
                  <a:lnTo>
                    <a:pt x="15560" y="3842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9057732" y="1459973"/>
            <a:ext cx="243637" cy="621182"/>
            <a:chOff x="9057732" y="1459973"/>
            <a:chExt cx="243637" cy="621182"/>
          </a:xfrm>
        </p:grpSpPr>
        <p:sp>
          <p:nvSpPr>
            <p:cNvPr id="91" name="Freeform 90"/>
            <p:cNvSpPr/>
            <p:nvPr/>
          </p:nvSpPr>
          <p:spPr>
            <a:xfrm>
              <a:off x="9057732" y="1459973"/>
              <a:ext cx="243637" cy="389555"/>
            </a:xfrm>
            <a:custGeom>
              <a:avLst/>
              <a:gdLst/>
              <a:ahLst/>
              <a:cxnLst/>
              <a:rect l="0" t="0" r="0" b="0"/>
              <a:pathLst>
                <a:path w="243637" h="389555">
                  <a:moveTo>
                    <a:pt x="0" y="0"/>
                  </a:moveTo>
                  <a:lnTo>
                    <a:pt x="58617" y="5589"/>
                  </a:lnTo>
                  <a:lnTo>
                    <a:pt x="118334" y="24451"/>
                  </a:lnTo>
                  <a:lnTo>
                    <a:pt x="152436" y="43120"/>
                  </a:lnTo>
                  <a:lnTo>
                    <a:pt x="206771" y="77342"/>
                  </a:lnTo>
                  <a:lnTo>
                    <a:pt x="224869" y="91306"/>
                  </a:lnTo>
                  <a:lnTo>
                    <a:pt x="242622" y="117911"/>
                  </a:lnTo>
                  <a:lnTo>
                    <a:pt x="243636" y="127740"/>
                  </a:lnTo>
                  <a:lnTo>
                    <a:pt x="238524" y="148021"/>
                  </a:lnTo>
                  <a:lnTo>
                    <a:pt x="225333" y="165613"/>
                  </a:lnTo>
                  <a:lnTo>
                    <a:pt x="216903" y="173580"/>
                  </a:lnTo>
                  <a:lnTo>
                    <a:pt x="163684" y="195941"/>
                  </a:lnTo>
                  <a:lnTo>
                    <a:pt x="106043" y="228502"/>
                  </a:lnTo>
                  <a:lnTo>
                    <a:pt x="90804" y="245446"/>
                  </a:lnTo>
                  <a:lnTo>
                    <a:pt x="85102" y="254878"/>
                  </a:lnTo>
                  <a:lnTo>
                    <a:pt x="81886" y="274716"/>
                  </a:lnTo>
                  <a:lnTo>
                    <a:pt x="92325" y="333748"/>
                  </a:lnTo>
                  <a:lnTo>
                    <a:pt x="105285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9194603" y="2049569"/>
              <a:ext cx="21057" cy="31586"/>
            </a:xfrm>
            <a:custGeom>
              <a:avLst/>
              <a:gdLst/>
              <a:ahLst/>
              <a:cxnLst/>
              <a:rect l="0" t="0" r="0" b="0"/>
              <a:pathLst>
                <a:path w="21057" h="31586">
                  <a:moveTo>
                    <a:pt x="21056" y="0"/>
                  </a:move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3977798" y="2977427"/>
            <a:ext cx="2737410" cy="464537"/>
            <a:chOff x="3977798" y="2977427"/>
            <a:chExt cx="2737410" cy="464537"/>
          </a:xfrm>
        </p:grpSpPr>
        <p:sp>
          <p:nvSpPr>
            <p:cNvPr id="94" name="Freeform 93"/>
            <p:cNvSpPr/>
            <p:nvPr/>
          </p:nvSpPr>
          <p:spPr>
            <a:xfrm>
              <a:off x="3977798" y="3168222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74777" y="5589"/>
                  </a:lnTo>
                  <a:lnTo>
                    <a:pt x="19105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3998855" y="3241921"/>
              <a:ext cx="126343" cy="21059"/>
            </a:xfrm>
            <a:custGeom>
              <a:avLst/>
              <a:gdLst/>
              <a:ahLst/>
              <a:cxnLst/>
              <a:rect l="0" t="0" r="0" b="0"/>
              <a:pathLst>
                <a:path w="126343" h="21059">
                  <a:moveTo>
                    <a:pt x="126342" y="0"/>
                  </a:moveTo>
                  <a:lnTo>
                    <a:pt x="88864" y="8334"/>
                  </a:lnTo>
                  <a:lnTo>
                    <a:pt x="33366" y="17475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461791" y="2978709"/>
              <a:ext cx="105604" cy="51437"/>
            </a:xfrm>
            <a:custGeom>
              <a:avLst/>
              <a:gdLst/>
              <a:ahLst/>
              <a:cxnLst/>
              <a:rect l="0" t="0" r="0" b="0"/>
              <a:pathLst>
                <a:path w="105604" h="51437">
                  <a:moveTo>
                    <a:pt x="105603" y="0"/>
                  </a:moveTo>
                  <a:lnTo>
                    <a:pt x="51728" y="25194"/>
                  </a:lnTo>
                  <a:lnTo>
                    <a:pt x="13722" y="44664"/>
                  </a:lnTo>
                  <a:lnTo>
                    <a:pt x="5744" y="50833"/>
                  </a:lnTo>
                  <a:lnTo>
                    <a:pt x="1596" y="51436"/>
                  </a:lnTo>
                  <a:lnTo>
                    <a:pt x="0" y="48329"/>
                  </a:lnTo>
                  <a:lnTo>
                    <a:pt x="83" y="43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485632" y="2977427"/>
              <a:ext cx="278792" cy="398605"/>
            </a:xfrm>
            <a:custGeom>
              <a:avLst/>
              <a:gdLst/>
              <a:ahLst/>
              <a:cxnLst/>
              <a:rect l="0" t="0" r="0" b="0"/>
              <a:pathLst>
                <a:path w="278792" h="398605">
                  <a:moveTo>
                    <a:pt x="0" y="16349"/>
                  </a:moveTo>
                  <a:lnTo>
                    <a:pt x="16945" y="4539"/>
                  </a:lnTo>
                  <a:lnTo>
                    <a:pt x="38916" y="0"/>
                  </a:lnTo>
                  <a:lnTo>
                    <a:pt x="100599" y="1113"/>
                  </a:lnTo>
                  <a:lnTo>
                    <a:pt x="127958" y="1207"/>
                  </a:lnTo>
                  <a:lnTo>
                    <a:pt x="138296" y="4741"/>
                  </a:lnTo>
                  <a:lnTo>
                    <a:pt x="152901" y="18027"/>
                  </a:lnTo>
                  <a:lnTo>
                    <a:pt x="156094" y="27653"/>
                  </a:lnTo>
                  <a:lnTo>
                    <a:pt x="156522" y="50827"/>
                  </a:lnTo>
                  <a:lnTo>
                    <a:pt x="144597" y="84592"/>
                  </a:lnTo>
                  <a:lnTo>
                    <a:pt x="120656" y="111234"/>
                  </a:lnTo>
                  <a:lnTo>
                    <a:pt x="66011" y="146429"/>
                  </a:lnTo>
                  <a:lnTo>
                    <a:pt x="44736" y="153529"/>
                  </a:lnTo>
                  <a:lnTo>
                    <a:pt x="27871" y="155515"/>
                  </a:lnTo>
                  <a:lnTo>
                    <a:pt x="28287" y="154407"/>
                  </a:lnTo>
                  <a:lnTo>
                    <a:pt x="32074" y="152498"/>
                  </a:lnTo>
                  <a:lnTo>
                    <a:pt x="84461" y="149184"/>
                  </a:lnTo>
                  <a:lnTo>
                    <a:pt x="132858" y="154369"/>
                  </a:lnTo>
                  <a:lnTo>
                    <a:pt x="195176" y="173144"/>
                  </a:lnTo>
                  <a:lnTo>
                    <a:pt x="233626" y="198487"/>
                  </a:lnTo>
                  <a:lnTo>
                    <a:pt x="262581" y="234428"/>
                  </a:lnTo>
                  <a:lnTo>
                    <a:pt x="275588" y="266114"/>
                  </a:lnTo>
                  <a:lnTo>
                    <a:pt x="278791" y="303449"/>
                  </a:lnTo>
                  <a:lnTo>
                    <a:pt x="275395" y="326261"/>
                  </a:lnTo>
                  <a:lnTo>
                    <a:pt x="266867" y="344979"/>
                  </a:lnTo>
                  <a:lnTo>
                    <a:pt x="261317" y="353246"/>
                  </a:lnTo>
                  <a:lnTo>
                    <a:pt x="231149" y="376059"/>
                  </a:lnTo>
                  <a:lnTo>
                    <a:pt x="192575" y="392047"/>
                  </a:lnTo>
                  <a:lnTo>
                    <a:pt x="151510" y="398604"/>
                  </a:lnTo>
                  <a:lnTo>
                    <a:pt x="88477" y="392414"/>
                  </a:lnTo>
                  <a:lnTo>
                    <a:pt x="35992" y="383046"/>
                  </a:lnTo>
                  <a:lnTo>
                    <a:pt x="8062" y="38030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041383" y="3073465"/>
              <a:ext cx="21058" cy="157929"/>
            </a:xfrm>
            <a:custGeom>
              <a:avLst/>
              <a:gdLst/>
              <a:ahLst/>
              <a:cxnLst/>
              <a:rect l="0" t="0" r="0" b="0"/>
              <a:pathLst>
                <a:path w="21058" h="157929">
                  <a:moveTo>
                    <a:pt x="21057" y="0"/>
                  </a:moveTo>
                  <a:lnTo>
                    <a:pt x="4268" y="63451"/>
                  </a:lnTo>
                  <a:lnTo>
                    <a:pt x="843" y="121545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967684" y="3136636"/>
              <a:ext cx="178985" cy="42115"/>
            </a:xfrm>
            <a:custGeom>
              <a:avLst/>
              <a:gdLst/>
              <a:ahLst/>
              <a:cxnLst/>
              <a:rect l="0" t="0" r="0" b="0"/>
              <a:pathLst>
                <a:path w="178985" h="42115">
                  <a:moveTo>
                    <a:pt x="178984" y="0"/>
                  </a:moveTo>
                  <a:lnTo>
                    <a:pt x="120367" y="5590"/>
                  </a:lnTo>
                  <a:lnTo>
                    <a:pt x="60651" y="2133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6664952" y="3020823"/>
              <a:ext cx="29199" cy="421141"/>
            </a:xfrm>
            <a:custGeom>
              <a:avLst/>
              <a:gdLst/>
              <a:ahLst/>
              <a:cxnLst/>
              <a:rect l="0" t="0" r="0" b="0"/>
              <a:pathLst>
                <a:path w="29199" h="421141">
                  <a:moveTo>
                    <a:pt x="18669" y="0"/>
                  </a:moveTo>
                  <a:lnTo>
                    <a:pt x="10336" y="37478"/>
                  </a:lnTo>
                  <a:lnTo>
                    <a:pt x="5671" y="84804"/>
                  </a:lnTo>
                  <a:lnTo>
                    <a:pt x="0" y="147570"/>
                  </a:lnTo>
                  <a:lnTo>
                    <a:pt x="1439" y="204381"/>
                  </a:lnTo>
                  <a:lnTo>
                    <a:pt x="6155" y="257090"/>
                  </a:lnTo>
                  <a:lnTo>
                    <a:pt x="10673" y="307802"/>
                  </a:lnTo>
                  <a:lnTo>
                    <a:pt x="17089" y="367556"/>
                  </a:lnTo>
                  <a:lnTo>
                    <a:pt x="29198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391172" y="3031351"/>
              <a:ext cx="324036" cy="239604"/>
            </a:xfrm>
            <a:custGeom>
              <a:avLst/>
              <a:gdLst/>
              <a:ahLst/>
              <a:cxnLst/>
              <a:rect l="0" t="0" r="0" b="0"/>
              <a:pathLst>
                <a:path w="324036" h="239604">
                  <a:moveTo>
                    <a:pt x="324035" y="189513"/>
                  </a:moveTo>
                  <a:lnTo>
                    <a:pt x="261942" y="195103"/>
                  </a:lnTo>
                  <a:lnTo>
                    <a:pt x="210558" y="207472"/>
                  </a:lnTo>
                  <a:lnTo>
                    <a:pt x="155347" y="221180"/>
                  </a:lnTo>
                  <a:lnTo>
                    <a:pt x="99381" y="235153"/>
                  </a:lnTo>
                  <a:lnTo>
                    <a:pt x="37200" y="239603"/>
                  </a:lnTo>
                  <a:lnTo>
                    <a:pt x="11719" y="235952"/>
                  </a:lnTo>
                  <a:lnTo>
                    <a:pt x="4690" y="228661"/>
                  </a:lnTo>
                  <a:lnTo>
                    <a:pt x="1174" y="217952"/>
                  </a:lnTo>
                  <a:lnTo>
                    <a:pt x="0" y="204963"/>
                  </a:lnTo>
                  <a:lnTo>
                    <a:pt x="4935" y="184291"/>
                  </a:lnTo>
                  <a:lnTo>
                    <a:pt x="37286" y="125884"/>
                  </a:lnTo>
                  <a:lnTo>
                    <a:pt x="52679" y="97740"/>
                  </a:lnTo>
                  <a:lnTo>
                    <a:pt x="92617" y="41452"/>
                  </a:lnTo>
                  <a:lnTo>
                    <a:pt x="12399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3" name="Freeform 102"/>
          <p:cNvSpPr/>
          <p:nvPr/>
        </p:nvSpPr>
        <p:spPr>
          <a:xfrm>
            <a:off x="3579689" y="3000621"/>
            <a:ext cx="10529" cy="400084"/>
          </a:xfrm>
          <a:custGeom>
            <a:avLst/>
            <a:gdLst/>
            <a:ahLst/>
            <a:cxnLst/>
            <a:rect l="0" t="0" r="0" b="0"/>
            <a:pathLst>
              <a:path w="10529" h="400084">
                <a:moveTo>
                  <a:pt x="0" y="0"/>
                </a:moveTo>
                <a:lnTo>
                  <a:pt x="0" y="48931"/>
                </a:lnTo>
                <a:lnTo>
                  <a:pt x="0" y="108062"/>
                </a:lnTo>
                <a:lnTo>
                  <a:pt x="0" y="156281"/>
                </a:lnTo>
                <a:lnTo>
                  <a:pt x="5589" y="207613"/>
                </a:lnTo>
                <a:lnTo>
                  <a:pt x="9553" y="270124"/>
                </a:lnTo>
                <a:lnTo>
                  <a:pt x="10239" y="319203"/>
                </a:lnTo>
                <a:lnTo>
                  <a:pt x="10471" y="372062"/>
                </a:lnTo>
                <a:lnTo>
                  <a:pt x="10528" y="40008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2" name="Group 111"/>
          <p:cNvGrpSpPr/>
          <p:nvPr/>
        </p:nvGrpSpPr>
        <p:grpSpPr>
          <a:xfrm>
            <a:off x="1541186" y="1657317"/>
            <a:ext cx="1279874" cy="673825"/>
            <a:chOff x="1541186" y="1657317"/>
            <a:chExt cx="1279874" cy="673825"/>
          </a:xfrm>
        </p:grpSpPr>
        <p:sp>
          <p:nvSpPr>
            <p:cNvPr id="104" name="Freeform 103"/>
            <p:cNvSpPr/>
            <p:nvPr/>
          </p:nvSpPr>
          <p:spPr>
            <a:xfrm>
              <a:off x="2467024" y="1762602"/>
              <a:ext cx="21058" cy="368498"/>
            </a:xfrm>
            <a:custGeom>
              <a:avLst/>
              <a:gdLst/>
              <a:ahLst/>
              <a:cxnLst/>
              <a:rect l="0" t="0" r="0" b="0"/>
              <a:pathLst>
                <a:path w="21058" h="368498">
                  <a:moveTo>
                    <a:pt x="0" y="0"/>
                  </a:moveTo>
                  <a:lnTo>
                    <a:pt x="0" y="48931"/>
                  </a:lnTo>
                  <a:lnTo>
                    <a:pt x="0" y="108061"/>
                  </a:lnTo>
                  <a:lnTo>
                    <a:pt x="5589" y="156280"/>
                  </a:lnTo>
                  <a:lnTo>
                    <a:pt x="10723" y="216570"/>
                  </a:lnTo>
                  <a:lnTo>
                    <a:pt x="18669" y="273539"/>
                  </a:lnTo>
                  <a:lnTo>
                    <a:pt x="20585" y="329853"/>
                  </a:lnTo>
                  <a:lnTo>
                    <a:pt x="21057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07" name="Group 106"/>
            <p:cNvGrpSpPr/>
            <p:nvPr/>
          </p:nvGrpSpPr>
          <p:grpSpPr>
            <a:xfrm>
              <a:off x="1730029" y="1794187"/>
              <a:ext cx="305327" cy="368499"/>
              <a:chOff x="1730029" y="1794187"/>
              <a:chExt cx="305327" cy="368499"/>
            </a:xfrm>
          </p:grpSpPr>
          <p:sp>
            <p:nvSpPr>
              <p:cNvPr id="105" name="Freeform 104"/>
              <p:cNvSpPr/>
              <p:nvPr/>
            </p:nvSpPr>
            <p:spPr>
              <a:xfrm>
                <a:off x="1730029" y="1983700"/>
                <a:ext cx="136872" cy="10530"/>
              </a:xfrm>
              <a:custGeom>
                <a:avLst/>
                <a:gdLst/>
                <a:ahLst/>
                <a:cxnLst/>
                <a:rect l="0" t="0" r="0" b="0"/>
                <a:pathLst>
                  <a:path w="136872" h="10530">
                    <a:moveTo>
                      <a:pt x="136871" y="0"/>
                    </a:moveTo>
                    <a:lnTo>
                      <a:pt x="78254" y="5589"/>
                    </a:lnTo>
                    <a:lnTo>
                      <a:pt x="19563" y="9878"/>
                    </a:lnTo>
                    <a:lnTo>
                      <a:pt x="0" y="10529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Freeform 105"/>
              <p:cNvSpPr/>
              <p:nvPr/>
            </p:nvSpPr>
            <p:spPr>
              <a:xfrm>
                <a:off x="1993242" y="1794187"/>
                <a:ext cx="42114" cy="368499"/>
              </a:xfrm>
              <a:custGeom>
                <a:avLst/>
                <a:gdLst/>
                <a:ahLst/>
                <a:cxnLst/>
                <a:rect l="0" t="0" r="0" b="0"/>
                <a:pathLst>
                  <a:path w="42114" h="368499">
                    <a:moveTo>
                      <a:pt x="0" y="0"/>
                    </a:moveTo>
                    <a:lnTo>
                      <a:pt x="5589" y="58617"/>
                    </a:lnTo>
                    <a:lnTo>
                      <a:pt x="10722" y="118857"/>
                    </a:lnTo>
                    <a:lnTo>
                      <a:pt x="18669" y="173217"/>
                    </a:lnTo>
                    <a:lnTo>
                      <a:pt x="23469" y="222509"/>
                    </a:lnTo>
                    <a:lnTo>
                      <a:pt x="29982" y="285978"/>
                    </a:lnTo>
                    <a:lnTo>
                      <a:pt x="39707" y="348373"/>
                    </a:lnTo>
                    <a:lnTo>
                      <a:pt x="42113" y="368498"/>
                    </a:lnTo>
                  </a:path>
                </a:pathLst>
              </a:custGeom>
              <a:ln w="38100" cap="flat" cmpd="sng" algn="ctr">
                <a:solidFill>
                  <a:srgbClr val="FF008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1" name="Group 110"/>
            <p:cNvGrpSpPr/>
            <p:nvPr/>
          </p:nvGrpSpPr>
          <p:grpSpPr>
            <a:xfrm>
              <a:off x="1541186" y="1657317"/>
              <a:ext cx="1279874" cy="673825"/>
              <a:chOff x="1541186" y="1657317"/>
              <a:chExt cx="1279874" cy="673825"/>
            </a:xfrm>
          </p:grpSpPr>
          <p:sp>
            <p:nvSpPr>
              <p:cNvPr id="108" name="Freeform 107"/>
              <p:cNvSpPr/>
              <p:nvPr/>
            </p:nvSpPr>
            <p:spPr>
              <a:xfrm>
                <a:off x="2266982" y="2120571"/>
                <a:ext cx="55978" cy="115814"/>
              </a:xfrm>
              <a:custGeom>
                <a:avLst/>
                <a:gdLst/>
                <a:ahLst/>
                <a:cxnLst/>
                <a:rect l="0" t="0" r="0" b="0"/>
                <a:pathLst>
                  <a:path w="55978" h="115814">
                    <a:moveTo>
                      <a:pt x="0" y="0"/>
                    </a:moveTo>
                    <a:lnTo>
                      <a:pt x="38374" y="29308"/>
                    </a:lnTo>
                    <a:lnTo>
                      <a:pt x="54004" y="55087"/>
                    </a:lnTo>
                    <a:lnTo>
                      <a:pt x="55977" y="74786"/>
                    </a:lnTo>
                    <a:lnTo>
                      <a:pt x="52643" y="115813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9" name="Freeform 108"/>
              <p:cNvSpPr/>
              <p:nvPr/>
            </p:nvSpPr>
            <p:spPr>
              <a:xfrm>
                <a:off x="2646008" y="1657317"/>
                <a:ext cx="175052" cy="600125"/>
              </a:xfrm>
              <a:custGeom>
                <a:avLst/>
                <a:gdLst/>
                <a:ahLst/>
                <a:cxnLst/>
                <a:rect l="0" t="0" r="0" b="0"/>
                <a:pathLst>
                  <a:path w="175052" h="600125">
                    <a:moveTo>
                      <a:pt x="0" y="0"/>
                    </a:moveTo>
                    <a:lnTo>
                      <a:pt x="58564" y="58563"/>
                    </a:lnTo>
                    <a:lnTo>
                      <a:pt x="102945" y="117517"/>
                    </a:lnTo>
                    <a:lnTo>
                      <a:pt x="132899" y="177891"/>
                    </a:lnTo>
                    <a:lnTo>
                      <a:pt x="154282" y="228833"/>
                    </a:lnTo>
                    <a:lnTo>
                      <a:pt x="164256" y="280972"/>
                    </a:lnTo>
                    <a:lnTo>
                      <a:pt x="174863" y="336520"/>
                    </a:lnTo>
                    <a:lnTo>
                      <a:pt x="175051" y="395153"/>
                    </a:lnTo>
                    <a:lnTo>
                      <a:pt x="164170" y="457990"/>
                    </a:lnTo>
                    <a:lnTo>
                      <a:pt x="150755" y="512777"/>
                    </a:lnTo>
                    <a:lnTo>
                      <a:pt x="139165" y="545388"/>
                    </a:lnTo>
                    <a:lnTo>
                      <a:pt x="105285" y="600124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0" name="Freeform 109"/>
              <p:cNvSpPr/>
              <p:nvPr/>
            </p:nvSpPr>
            <p:spPr>
              <a:xfrm>
                <a:off x="1541186" y="1699431"/>
                <a:ext cx="167787" cy="631711"/>
              </a:xfrm>
              <a:custGeom>
                <a:avLst/>
                <a:gdLst/>
                <a:ahLst/>
                <a:cxnLst/>
                <a:rect l="0" t="0" r="0" b="0"/>
                <a:pathLst>
                  <a:path w="167787" h="631711">
                    <a:moveTo>
                      <a:pt x="167786" y="0"/>
                    </a:moveTo>
                    <a:lnTo>
                      <a:pt x="111391" y="58735"/>
                    </a:lnTo>
                    <a:lnTo>
                      <a:pt x="76507" y="120587"/>
                    </a:lnTo>
                    <a:lnTo>
                      <a:pt x="48457" y="175724"/>
                    </a:lnTo>
                    <a:lnTo>
                      <a:pt x="23505" y="228556"/>
                    </a:lnTo>
                    <a:lnTo>
                      <a:pt x="6965" y="284313"/>
                    </a:lnTo>
                    <a:lnTo>
                      <a:pt x="1592" y="334455"/>
                    </a:lnTo>
                    <a:lnTo>
                      <a:pt x="0" y="386356"/>
                    </a:lnTo>
                    <a:lnTo>
                      <a:pt x="15104" y="446721"/>
                    </a:lnTo>
                    <a:lnTo>
                      <a:pt x="28050" y="481362"/>
                    </a:lnTo>
                    <a:lnTo>
                      <a:pt x="67545" y="538942"/>
                    </a:lnTo>
                    <a:lnTo>
                      <a:pt x="116539" y="601343"/>
                    </a:lnTo>
                    <a:lnTo>
                      <a:pt x="136201" y="631710"/>
                    </a:lnTo>
                  </a:path>
                </a:pathLst>
              </a:custGeom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117" name="Group 116"/>
          <p:cNvGrpSpPr/>
          <p:nvPr/>
        </p:nvGrpSpPr>
        <p:grpSpPr>
          <a:xfrm>
            <a:off x="4917566" y="2821637"/>
            <a:ext cx="797731" cy="642239"/>
            <a:chOff x="4917566" y="2821637"/>
            <a:chExt cx="797731" cy="642239"/>
          </a:xfrm>
        </p:grpSpPr>
        <p:sp>
          <p:nvSpPr>
            <p:cNvPr id="113" name="Freeform 112"/>
            <p:cNvSpPr/>
            <p:nvPr/>
          </p:nvSpPr>
          <p:spPr>
            <a:xfrm>
              <a:off x="4917566" y="2821637"/>
              <a:ext cx="167699" cy="558011"/>
            </a:xfrm>
            <a:custGeom>
              <a:avLst/>
              <a:gdLst/>
              <a:ahLst/>
              <a:cxnLst/>
              <a:rect l="0" t="0" r="0" b="0"/>
              <a:pathLst>
                <a:path w="167699" h="558011">
                  <a:moveTo>
                    <a:pt x="104527" y="0"/>
                  </a:moveTo>
                  <a:lnTo>
                    <a:pt x="87759" y="5589"/>
                  </a:lnTo>
                  <a:lnTo>
                    <a:pt x="76407" y="17692"/>
                  </a:lnTo>
                  <a:lnTo>
                    <a:pt x="43855" y="74328"/>
                  </a:lnTo>
                  <a:lnTo>
                    <a:pt x="16902" y="127595"/>
                  </a:lnTo>
                  <a:lnTo>
                    <a:pt x="3077" y="179925"/>
                  </a:lnTo>
                  <a:lnTo>
                    <a:pt x="0" y="240911"/>
                  </a:lnTo>
                  <a:lnTo>
                    <a:pt x="562" y="300878"/>
                  </a:lnTo>
                  <a:lnTo>
                    <a:pt x="10724" y="357784"/>
                  </a:lnTo>
                  <a:lnTo>
                    <a:pt x="23997" y="414084"/>
                  </a:lnTo>
                  <a:lnTo>
                    <a:pt x="46289" y="467926"/>
                  </a:lnTo>
                  <a:lnTo>
                    <a:pt x="80148" y="511153"/>
                  </a:lnTo>
                  <a:lnTo>
                    <a:pt x="116479" y="539049"/>
                  </a:lnTo>
                  <a:lnTo>
                    <a:pt x="151211" y="553918"/>
                  </a:lnTo>
                  <a:lnTo>
                    <a:pt x="167698" y="55801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5148435" y="3116435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72197" y="0"/>
                  </a:lnTo>
                  <a:lnTo>
                    <a:pt x="10151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5426638" y="3000621"/>
              <a:ext cx="48181" cy="294799"/>
            </a:xfrm>
            <a:custGeom>
              <a:avLst/>
              <a:gdLst/>
              <a:ahLst/>
              <a:cxnLst/>
              <a:rect l="0" t="0" r="0" b="0"/>
              <a:pathLst>
                <a:path w="48181" h="294799">
                  <a:moveTo>
                    <a:pt x="6066" y="0"/>
                  </a:moveTo>
                  <a:lnTo>
                    <a:pt x="0" y="33622"/>
                  </a:lnTo>
                  <a:lnTo>
                    <a:pt x="4521" y="85324"/>
                  </a:lnTo>
                  <a:lnTo>
                    <a:pt x="14269" y="148497"/>
                  </a:lnTo>
                  <a:lnTo>
                    <a:pt x="27357" y="209054"/>
                  </a:lnTo>
                  <a:lnTo>
                    <a:pt x="35618" y="266423"/>
                  </a:lnTo>
                  <a:lnTo>
                    <a:pt x="39868" y="282187"/>
                  </a:lnTo>
                  <a:lnTo>
                    <a:pt x="48180" y="2947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5485347" y="2895336"/>
              <a:ext cx="229950" cy="568540"/>
            </a:xfrm>
            <a:custGeom>
              <a:avLst/>
              <a:gdLst/>
              <a:ahLst/>
              <a:cxnLst/>
              <a:rect l="0" t="0" r="0" b="0"/>
              <a:pathLst>
                <a:path w="229950" h="568540">
                  <a:moveTo>
                    <a:pt x="0" y="0"/>
                  </a:moveTo>
                  <a:lnTo>
                    <a:pt x="43962" y="20244"/>
                  </a:lnTo>
                  <a:lnTo>
                    <a:pt x="99858" y="59899"/>
                  </a:lnTo>
                  <a:lnTo>
                    <a:pt x="136709" y="98530"/>
                  </a:lnTo>
                  <a:lnTo>
                    <a:pt x="174991" y="160129"/>
                  </a:lnTo>
                  <a:lnTo>
                    <a:pt x="202173" y="217099"/>
                  </a:lnTo>
                  <a:lnTo>
                    <a:pt x="218610" y="265147"/>
                  </a:lnTo>
                  <a:lnTo>
                    <a:pt x="229056" y="328196"/>
                  </a:lnTo>
                  <a:lnTo>
                    <a:pt x="229949" y="386880"/>
                  </a:lnTo>
                  <a:lnTo>
                    <a:pt x="221901" y="436466"/>
                  </a:lnTo>
                  <a:lnTo>
                    <a:pt x="201933" y="499383"/>
                  </a:lnTo>
                  <a:lnTo>
                    <a:pt x="182270" y="558655"/>
                  </a:lnTo>
                  <a:lnTo>
                    <a:pt x="178984" y="56853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4" name="Group 123"/>
          <p:cNvGrpSpPr/>
          <p:nvPr/>
        </p:nvGrpSpPr>
        <p:grpSpPr>
          <a:xfrm>
            <a:off x="4822052" y="3718890"/>
            <a:ext cx="1568747" cy="408282"/>
            <a:chOff x="4822052" y="3718890"/>
            <a:chExt cx="1568747" cy="408282"/>
          </a:xfrm>
        </p:grpSpPr>
        <p:sp>
          <p:nvSpPr>
            <p:cNvPr id="118" name="Freeform 117"/>
            <p:cNvSpPr/>
            <p:nvPr/>
          </p:nvSpPr>
          <p:spPr>
            <a:xfrm>
              <a:off x="4822052" y="3863958"/>
              <a:ext cx="84228" cy="10530"/>
            </a:xfrm>
            <a:custGeom>
              <a:avLst/>
              <a:gdLst/>
              <a:ahLst/>
              <a:cxnLst/>
              <a:rect l="0" t="0" r="0" b="0"/>
              <a:pathLst>
                <a:path w="84228" h="10530">
                  <a:moveTo>
                    <a:pt x="84227" y="0"/>
                  </a:moveTo>
                  <a:lnTo>
                    <a:pt x="41536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5011565" y="3718890"/>
              <a:ext cx="329723" cy="373611"/>
            </a:xfrm>
            <a:custGeom>
              <a:avLst/>
              <a:gdLst/>
              <a:ahLst/>
              <a:cxnLst/>
              <a:rect l="0" t="0" r="0" b="0"/>
              <a:pathLst>
                <a:path w="329723" h="373611">
                  <a:moveTo>
                    <a:pt x="0" y="29255"/>
                  </a:moveTo>
                  <a:lnTo>
                    <a:pt x="43962" y="5536"/>
                  </a:lnTo>
                  <a:lnTo>
                    <a:pt x="79836" y="0"/>
                  </a:lnTo>
                  <a:lnTo>
                    <a:pt x="125474" y="6535"/>
                  </a:lnTo>
                  <a:lnTo>
                    <a:pt x="168284" y="22211"/>
                  </a:lnTo>
                  <a:lnTo>
                    <a:pt x="178870" y="28068"/>
                  </a:lnTo>
                  <a:lnTo>
                    <a:pt x="193751" y="43935"/>
                  </a:lnTo>
                  <a:lnTo>
                    <a:pt x="203094" y="63855"/>
                  </a:lnTo>
                  <a:lnTo>
                    <a:pt x="207247" y="88307"/>
                  </a:lnTo>
                  <a:lnTo>
                    <a:pt x="202853" y="108532"/>
                  </a:lnTo>
                  <a:lnTo>
                    <a:pt x="198406" y="117201"/>
                  </a:lnTo>
                  <a:lnTo>
                    <a:pt x="184107" y="129953"/>
                  </a:lnTo>
                  <a:lnTo>
                    <a:pt x="146331" y="147672"/>
                  </a:lnTo>
                  <a:lnTo>
                    <a:pt x="106027" y="154031"/>
                  </a:lnTo>
                  <a:lnTo>
                    <a:pt x="162219" y="166958"/>
                  </a:lnTo>
                  <a:lnTo>
                    <a:pt x="220277" y="184952"/>
                  </a:lnTo>
                  <a:lnTo>
                    <a:pt x="259930" y="209185"/>
                  </a:lnTo>
                  <a:lnTo>
                    <a:pt x="305038" y="253556"/>
                  </a:lnTo>
                  <a:lnTo>
                    <a:pt x="327756" y="293100"/>
                  </a:lnTo>
                  <a:lnTo>
                    <a:pt x="329722" y="313805"/>
                  </a:lnTo>
                  <a:lnTo>
                    <a:pt x="328609" y="324240"/>
                  </a:lnTo>
                  <a:lnTo>
                    <a:pt x="318014" y="342073"/>
                  </a:lnTo>
                  <a:lnTo>
                    <a:pt x="300436" y="356628"/>
                  </a:lnTo>
                  <a:lnTo>
                    <a:pt x="264233" y="370230"/>
                  </a:lnTo>
                  <a:lnTo>
                    <a:pt x="225040" y="373610"/>
                  </a:lnTo>
                  <a:lnTo>
                    <a:pt x="182882" y="364864"/>
                  </a:lnTo>
                  <a:lnTo>
                    <a:pt x="157927" y="35563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5790673" y="3842901"/>
              <a:ext cx="31587" cy="178986"/>
            </a:xfrm>
            <a:custGeom>
              <a:avLst/>
              <a:gdLst/>
              <a:ahLst/>
              <a:cxnLst/>
              <a:rect l="0" t="0" r="0" b="0"/>
              <a:pathLst>
                <a:path w="31587" h="178986">
                  <a:moveTo>
                    <a:pt x="0" y="0"/>
                  </a:moveTo>
                  <a:lnTo>
                    <a:pt x="3120" y="54145"/>
                  </a:lnTo>
                  <a:lnTo>
                    <a:pt x="17958" y="114625"/>
                  </a:lnTo>
                  <a:lnTo>
                    <a:pt x="28548" y="154573"/>
                  </a:lnTo>
                  <a:lnTo>
                    <a:pt x="31586" y="1789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5716974" y="3906506"/>
              <a:ext cx="178985" cy="10096"/>
            </a:xfrm>
            <a:custGeom>
              <a:avLst/>
              <a:gdLst/>
              <a:ahLst/>
              <a:cxnLst/>
              <a:rect l="0" t="0" r="0" b="0"/>
              <a:pathLst>
                <a:path w="178985" h="10096">
                  <a:moveTo>
                    <a:pt x="178984" y="10095"/>
                  </a:moveTo>
                  <a:lnTo>
                    <a:pt x="141506" y="1762"/>
                  </a:lnTo>
                  <a:lnTo>
                    <a:pt x="90083" y="0"/>
                  </a:lnTo>
                  <a:lnTo>
                    <a:pt x="31139" y="822"/>
                  </a:lnTo>
                  <a:lnTo>
                    <a:pt x="0" y="1009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6327627" y="3748145"/>
              <a:ext cx="63172" cy="379027"/>
            </a:xfrm>
            <a:custGeom>
              <a:avLst/>
              <a:gdLst/>
              <a:ahLst/>
              <a:cxnLst/>
              <a:rect l="0" t="0" r="0" b="0"/>
              <a:pathLst>
                <a:path w="63172" h="379027">
                  <a:moveTo>
                    <a:pt x="0" y="0"/>
                  </a:moveTo>
                  <a:lnTo>
                    <a:pt x="0" y="57264"/>
                  </a:lnTo>
                  <a:lnTo>
                    <a:pt x="2340" y="89791"/>
                  </a:lnTo>
                  <a:lnTo>
                    <a:pt x="15641" y="142158"/>
                  </a:lnTo>
                  <a:lnTo>
                    <a:pt x="27511" y="200438"/>
                  </a:lnTo>
                  <a:lnTo>
                    <a:pt x="38437" y="255271"/>
                  </a:lnTo>
                  <a:lnTo>
                    <a:pt x="49083" y="306223"/>
                  </a:lnTo>
                  <a:lnTo>
                    <a:pt x="60041" y="352947"/>
                  </a:lnTo>
                  <a:lnTo>
                    <a:pt x="63171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6090847" y="3790259"/>
              <a:ext cx="278895" cy="207934"/>
            </a:xfrm>
            <a:custGeom>
              <a:avLst/>
              <a:gdLst/>
              <a:ahLst/>
              <a:cxnLst/>
              <a:rect l="0" t="0" r="0" b="0"/>
              <a:pathLst>
                <a:path w="278895" h="207934">
                  <a:moveTo>
                    <a:pt x="278894" y="136870"/>
                  </a:moveTo>
                  <a:lnTo>
                    <a:pt x="236202" y="139990"/>
                  </a:lnTo>
                  <a:lnTo>
                    <a:pt x="184061" y="155998"/>
                  </a:lnTo>
                  <a:lnTo>
                    <a:pt x="125896" y="186673"/>
                  </a:lnTo>
                  <a:lnTo>
                    <a:pt x="71421" y="204636"/>
                  </a:lnTo>
                  <a:lnTo>
                    <a:pt x="43574" y="207933"/>
                  </a:lnTo>
                  <a:lnTo>
                    <a:pt x="21839" y="203158"/>
                  </a:lnTo>
                  <a:lnTo>
                    <a:pt x="12768" y="198610"/>
                  </a:lnTo>
                  <a:lnTo>
                    <a:pt x="6720" y="190898"/>
                  </a:lnTo>
                  <a:lnTo>
                    <a:pt x="0" y="169851"/>
                  </a:lnTo>
                  <a:lnTo>
                    <a:pt x="3253" y="148019"/>
                  </a:lnTo>
                  <a:lnTo>
                    <a:pt x="18816" y="94229"/>
                  </a:lnTo>
                  <a:lnTo>
                    <a:pt x="31985" y="38023"/>
                  </a:lnTo>
                  <a:lnTo>
                    <a:pt x="3673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8" name="Group 127"/>
          <p:cNvGrpSpPr/>
          <p:nvPr/>
        </p:nvGrpSpPr>
        <p:grpSpPr>
          <a:xfrm>
            <a:off x="3906072" y="3716559"/>
            <a:ext cx="515898" cy="347442"/>
            <a:chOff x="3906072" y="3716559"/>
            <a:chExt cx="515898" cy="347442"/>
          </a:xfrm>
        </p:grpSpPr>
        <p:sp>
          <p:nvSpPr>
            <p:cNvPr id="125" name="Freeform 124"/>
            <p:cNvSpPr/>
            <p:nvPr/>
          </p:nvSpPr>
          <p:spPr>
            <a:xfrm>
              <a:off x="3906072" y="3716559"/>
              <a:ext cx="10530" cy="347442"/>
            </a:xfrm>
            <a:custGeom>
              <a:avLst/>
              <a:gdLst/>
              <a:ahLst/>
              <a:cxnLst/>
              <a:rect l="0" t="0" r="0" b="0"/>
              <a:pathLst>
                <a:path w="10530" h="347442">
                  <a:moveTo>
                    <a:pt x="10529" y="0"/>
                  </a:moveTo>
                  <a:lnTo>
                    <a:pt x="10529" y="54145"/>
                  </a:lnTo>
                  <a:lnTo>
                    <a:pt x="10529" y="101441"/>
                  </a:lnTo>
                  <a:lnTo>
                    <a:pt x="10529" y="156789"/>
                  </a:lnTo>
                  <a:lnTo>
                    <a:pt x="10529" y="210233"/>
                  </a:lnTo>
                  <a:lnTo>
                    <a:pt x="10529" y="259993"/>
                  </a:lnTo>
                  <a:lnTo>
                    <a:pt x="4940" y="318729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4306155" y="3811316"/>
              <a:ext cx="94757" cy="21058"/>
            </a:xfrm>
            <a:custGeom>
              <a:avLst/>
              <a:gdLst/>
              <a:ahLst/>
              <a:cxnLst/>
              <a:rect l="0" t="0" r="0" b="0"/>
              <a:pathLst>
                <a:path w="94757" h="21058">
                  <a:moveTo>
                    <a:pt x="94756" y="0"/>
                  </a:moveTo>
                  <a:lnTo>
                    <a:pt x="57279" y="8333"/>
                  </a:lnTo>
                  <a:lnTo>
                    <a:pt x="25551" y="1299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4306155" y="3948186"/>
              <a:ext cx="115815" cy="10530"/>
            </a:xfrm>
            <a:custGeom>
              <a:avLst/>
              <a:gdLst/>
              <a:ahLst/>
              <a:cxnLst/>
              <a:rect l="0" t="0" r="0" b="0"/>
              <a:pathLst>
                <a:path w="115815" h="10530">
                  <a:moveTo>
                    <a:pt x="115814" y="0"/>
                  </a:moveTo>
                  <a:lnTo>
                    <a:pt x="73122" y="3120"/>
                  </a:lnTo>
                  <a:lnTo>
                    <a:pt x="11503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9" name="Freeform 128"/>
          <p:cNvSpPr/>
          <p:nvPr/>
        </p:nvSpPr>
        <p:spPr>
          <a:xfrm>
            <a:off x="5664331" y="4516725"/>
            <a:ext cx="31587" cy="357970"/>
          </a:xfrm>
          <a:custGeom>
            <a:avLst/>
            <a:gdLst/>
            <a:ahLst/>
            <a:cxnLst/>
            <a:rect l="0" t="0" r="0" b="0"/>
            <a:pathLst>
              <a:path w="31587" h="357970">
                <a:moveTo>
                  <a:pt x="0" y="0"/>
                </a:moveTo>
                <a:lnTo>
                  <a:pt x="0" y="48931"/>
                </a:lnTo>
                <a:lnTo>
                  <a:pt x="3119" y="96777"/>
                </a:lnTo>
                <a:lnTo>
                  <a:pt x="11453" y="154237"/>
                </a:lnTo>
                <a:lnTo>
                  <a:pt x="18212" y="216885"/>
                </a:lnTo>
                <a:lnTo>
                  <a:pt x="26085" y="279278"/>
                </a:lnTo>
                <a:lnTo>
                  <a:pt x="30862" y="338349"/>
                </a:lnTo>
                <a:lnTo>
                  <a:pt x="31586" y="357969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3" name="Group 132"/>
          <p:cNvGrpSpPr/>
          <p:nvPr/>
        </p:nvGrpSpPr>
        <p:grpSpPr>
          <a:xfrm>
            <a:off x="4306193" y="4432497"/>
            <a:ext cx="768543" cy="263213"/>
            <a:chOff x="4306193" y="4432497"/>
            <a:chExt cx="768543" cy="263213"/>
          </a:xfrm>
        </p:grpSpPr>
        <p:sp>
          <p:nvSpPr>
            <p:cNvPr id="130" name="Freeform 129"/>
            <p:cNvSpPr/>
            <p:nvPr/>
          </p:nvSpPr>
          <p:spPr>
            <a:xfrm>
              <a:off x="4306193" y="4432497"/>
              <a:ext cx="10492" cy="263213"/>
            </a:xfrm>
            <a:custGeom>
              <a:avLst/>
              <a:gdLst/>
              <a:ahLst/>
              <a:cxnLst/>
              <a:rect l="0" t="0" r="0" b="0"/>
              <a:pathLst>
                <a:path w="10492" h="263213">
                  <a:moveTo>
                    <a:pt x="10491" y="0"/>
                  </a:moveTo>
                  <a:lnTo>
                    <a:pt x="2157" y="37478"/>
                  </a:lnTo>
                  <a:lnTo>
                    <a:pt x="396" y="88901"/>
                  </a:lnTo>
                  <a:lnTo>
                    <a:pt x="91" y="135786"/>
                  </a:lnTo>
                  <a:lnTo>
                    <a:pt x="0" y="186722"/>
                  </a:lnTo>
                  <a:lnTo>
                    <a:pt x="8301" y="249905"/>
                  </a:lnTo>
                  <a:lnTo>
                    <a:pt x="10491" y="2632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4948394" y="4548311"/>
              <a:ext cx="84228" cy="5590"/>
            </a:xfrm>
            <a:custGeom>
              <a:avLst/>
              <a:gdLst/>
              <a:ahLst/>
              <a:cxnLst/>
              <a:rect l="0" t="0" r="0" b="0"/>
              <a:pathLst>
                <a:path w="84228" h="5590">
                  <a:moveTo>
                    <a:pt x="84227" y="0"/>
                  </a:moveTo>
                  <a:lnTo>
                    <a:pt x="67460" y="5589"/>
                  </a:lnTo>
                  <a:lnTo>
                    <a:pt x="49869" y="521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4979979" y="4653596"/>
              <a:ext cx="94757" cy="1"/>
            </a:xfrm>
            <a:custGeom>
              <a:avLst/>
              <a:gdLst/>
              <a:ahLst/>
              <a:cxnLst/>
              <a:rect l="0" t="0" r="0" b="0"/>
              <a:pathLst>
                <a:path w="94757" h="1">
                  <a:moveTo>
                    <a:pt x="94756" y="0"/>
                  </a:moveTo>
                  <a:lnTo>
                    <a:pt x="4582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9" name="Group 138"/>
          <p:cNvGrpSpPr/>
          <p:nvPr/>
        </p:nvGrpSpPr>
        <p:grpSpPr>
          <a:xfrm>
            <a:off x="4503438" y="5064374"/>
            <a:ext cx="1085059" cy="709921"/>
            <a:chOff x="4503438" y="5064374"/>
            <a:chExt cx="1085059" cy="709921"/>
          </a:xfrm>
        </p:grpSpPr>
        <p:sp>
          <p:nvSpPr>
            <p:cNvPr id="134" name="Freeform 133"/>
            <p:cNvSpPr/>
            <p:nvPr/>
          </p:nvSpPr>
          <p:spPr>
            <a:xfrm>
              <a:off x="4664124" y="5190549"/>
              <a:ext cx="126343" cy="178985"/>
            </a:xfrm>
            <a:custGeom>
              <a:avLst/>
              <a:gdLst/>
              <a:ahLst/>
              <a:cxnLst/>
              <a:rect l="0" t="0" r="0" b="0"/>
              <a:pathLst>
                <a:path w="126343" h="178985">
                  <a:moveTo>
                    <a:pt x="0" y="0"/>
                  </a:moveTo>
                  <a:lnTo>
                    <a:pt x="42662" y="48901"/>
                  </a:lnTo>
                  <a:lnTo>
                    <a:pt x="77281" y="105962"/>
                  </a:lnTo>
                  <a:lnTo>
                    <a:pt x="116989" y="167220"/>
                  </a:lnTo>
                  <a:lnTo>
                    <a:pt x="126342" y="1789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4674653" y="5180021"/>
              <a:ext cx="231627" cy="494840"/>
            </a:xfrm>
            <a:custGeom>
              <a:avLst/>
              <a:gdLst/>
              <a:ahLst/>
              <a:cxnLst/>
              <a:rect l="0" t="0" r="0" b="0"/>
              <a:pathLst>
                <a:path w="231627" h="494840">
                  <a:moveTo>
                    <a:pt x="231626" y="0"/>
                  </a:moveTo>
                  <a:lnTo>
                    <a:pt x="196880" y="56214"/>
                  </a:lnTo>
                  <a:lnTo>
                    <a:pt x="176626" y="111666"/>
                  </a:lnTo>
                  <a:lnTo>
                    <a:pt x="151984" y="167909"/>
                  </a:lnTo>
                  <a:lnTo>
                    <a:pt x="133502" y="226615"/>
                  </a:lnTo>
                  <a:lnTo>
                    <a:pt x="107498" y="283609"/>
                  </a:lnTo>
                  <a:lnTo>
                    <a:pt x="78453" y="346400"/>
                  </a:lnTo>
                  <a:lnTo>
                    <a:pt x="47212" y="405553"/>
                  </a:lnTo>
                  <a:lnTo>
                    <a:pt x="29976" y="437578"/>
                  </a:lnTo>
                  <a:lnTo>
                    <a:pt x="13171" y="465004"/>
                  </a:lnTo>
                  <a:lnTo>
                    <a:pt x="0" y="4948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4891545" y="5339624"/>
              <a:ext cx="183191" cy="272066"/>
            </a:xfrm>
            <a:custGeom>
              <a:avLst/>
              <a:gdLst/>
              <a:ahLst/>
              <a:cxnLst/>
              <a:rect l="0" t="0" r="0" b="0"/>
              <a:pathLst>
                <a:path w="183191" h="272066">
                  <a:moveTo>
                    <a:pt x="4206" y="145723"/>
                  </a:moveTo>
                  <a:lnTo>
                    <a:pt x="41684" y="154056"/>
                  </a:lnTo>
                  <a:lnTo>
                    <a:pt x="65317" y="152936"/>
                  </a:lnTo>
                  <a:lnTo>
                    <a:pt x="109084" y="133153"/>
                  </a:lnTo>
                  <a:lnTo>
                    <a:pt x="145935" y="106715"/>
                  </a:lnTo>
                  <a:lnTo>
                    <a:pt x="162924" y="80353"/>
                  </a:lnTo>
                  <a:lnTo>
                    <a:pt x="169777" y="44726"/>
                  </a:lnTo>
                  <a:lnTo>
                    <a:pt x="165140" y="21287"/>
                  </a:lnTo>
                  <a:lnTo>
                    <a:pt x="160629" y="10123"/>
                  </a:lnTo>
                  <a:lnTo>
                    <a:pt x="154111" y="3850"/>
                  </a:lnTo>
                  <a:lnTo>
                    <a:pt x="146257" y="838"/>
                  </a:lnTo>
                  <a:lnTo>
                    <a:pt x="137511" y="0"/>
                  </a:lnTo>
                  <a:lnTo>
                    <a:pt x="118435" y="5308"/>
                  </a:lnTo>
                  <a:lnTo>
                    <a:pt x="91084" y="21450"/>
                  </a:lnTo>
                  <a:lnTo>
                    <a:pt x="39456" y="68635"/>
                  </a:lnTo>
                  <a:lnTo>
                    <a:pt x="19661" y="105019"/>
                  </a:lnTo>
                  <a:lnTo>
                    <a:pt x="883" y="156437"/>
                  </a:lnTo>
                  <a:lnTo>
                    <a:pt x="0" y="177391"/>
                  </a:lnTo>
                  <a:lnTo>
                    <a:pt x="4676" y="198402"/>
                  </a:lnTo>
                  <a:lnTo>
                    <a:pt x="14553" y="219439"/>
                  </a:lnTo>
                  <a:lnTo>
                    <a:pt x="38857" y="245423"/>
                  </a:lnTo>
                  <a:lnTo>
                    <a:pt x="68285" y="262351"/>
                  </a:lnTo>
                  <a:lnTo>
                    <a:pt x="118076" y="270146"/>
                  </a:lnTo>
                  <a:lnTo>
                    <a:pt x="163613" y="271686"/>
                  </a:lnTo>
                  <a:lnTo>
                    <a:pt x="183190" y="27206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5138049" y="5380062"/>
              <a:ext cx="194952" cy="252685"/>
            </a:xfrm>
            <a:custGeom>
              <a:avLst/>
              <a:gdLst/>
              <a:ahLst/>
              <a:cxnLst/>
              <a:rect l="0" t="0" r="0" b="0"/>
              <a:pathLst>
                <a:path w="194952" h="252685">
                  <a:moveTo>
                    <a:pt x="157785" y="0"/>
                  </a:moveTo>
                  <a:lnTo>
                    <a:pt x="115093" y="3119"/>
                  </a:lnTo>
                  <a:lnTo>
                    <a:pt x="83914" y="14572"/>
                  </a:lnTo>
                  <a:lnTo>
                    <a:pt x="29233" y="52997"/>
                  </a:lnTo>
                  <a:lnTo>
                    <a:pt x="11743" y="68008"/>
                  </a:lnTo>
                  <a:lnTo>
                    <a:pt x="71" y="86377"/>
                  </a:lnTo>
                  <a:lnTo>
                    <a:pt x="0" y="93850"/>
                  </a:lnTo>
                  <a:lnTo>
                    <a:pt x="3461" y="100001"/>
                  </a:lnTo>
                  <a:lnTo>
                    <a:pt x="9279" y="105272"/>
                  </a:lnTo>
                  <a:lnTo>
                    <a:pt x="28221" y="111128"/>
                  </a:lnTo>
                  <a:lnTo>
                    <a:pt x="78510" y="114888"/>
                  </a:lnTo>
                  <a:lnTo>
                    <a:pt x="132334" y="124036"/>
                  </a:lnTo>
                  <a:lnTo>
                    <a:pt x="165841" y="134887"/>
                  </a:lnTo>
                  <a:lnTo>
                    <a:pt x="183202" y="146128"/>
                  </a:lnTo>
                  <a:lnTo>
                    <a:pt x="188768" y="154740"/>
                  </a:lnTo>
                  <a:lnTo>
                    <a:pt x="194951" y="176788"/>
                  </a:lnTo>
                  <a:lnTo>
                    <a:pt x="194261" y="186879"/>
                  </a:lnTo>
                  <a:lnTo>
                    <a:pt x="187255" y="204330"/>
                  </a:lnTo>
                  <a:lnTo>
                    <a:pt x="173222" y="216765"/>
                  </a:lnTo>
                  <a:lnTo>
                    <a:pt x="124290" y="238075"/>
                  </a:lnTo>
                  <a:lnTo>
                    <a:pt x="72487" y="249452"/>
                  </a:lnTo>
                  <a:lnTo>
                    <a:pt x="31443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4503438" y="5064374"/>
              <a:ext cx="1085059" cy="709921"/>
            </a:xfrm>
            <a:custGeom>
              <a:avLst/>
              <a:gdLst/>
              <a:ahLst/>
              <a:cxnLst/>
              <a:rect l="0" t="0" r="0" b="0"/>
              <a:pathLst>
                <a:path w="1085059" h="709921">
                  <a:moveTo>
                    <a:pt x="560769" y="20890"/>
                  </a:moveTo>
                  <a:lnTo>
                    <a:pt x="504555" y="4101"/>
                  </a:lnTo>
                  <a:lnTo>
                    <a:pt x="445983" y="676"/>
                  </a:lnTo>
                  <a:lnTo>
                    <a:pt x="389007" y="0"/>
                  </a:lnTo>
                  <a:lnTo>
                    <a:pt x="332692" y="8271"/>
                  </a:lnTo>
                  <a:lnTo>
                    <a:pt x="276507" y="21171"/>
                  </a:lnTo>
                  <a:lnTo>
                    <a:pt x="214760" y="40572"/>
                  </a:lnTo>
                  <a:lnTo>
                    <a:pt x="155813" y="74171"/>
                  </a:lnTo>
                  <a:lnTo>
                    <a:pt x="103849" y="111759"/>
                  </a:lnTo>
                  <a:lnTo>
                    <a:pt x="53569" y="168872"/>
                  </a:lnTo>
                  <a:lnTo>
                    <a:pt x="22500" y="211688"/>
                  </a:lnTo>
                  <a:lnTo>
                    <a:pt x="0" y="272126"/>
                  </a:lnTo>
                  <a:lnTo>
                    <a:pt x="121" y="315909"/>
                  </a:lnTo>
                  <a:lnTo>
                    <a:pt x="11813" y="366294"/>
                  </a:lnTo>
                  <a:lnTo>
                    <a:pt x="42093" y="420705"/>
                  </a:lnTo>
                  <a:lnTo>
                    <a:pt x="88007" y="470461"/>
                  </a:lnTo>
                  <a:lnTo>
                    <a:pt x="140933" y="516700"/>
                  </a:lnTo>
                  <a:lnTo>
                    <a:pt x="196342" y="554915"/>
                  </a:lnTo>
                  <a:lnTo>
                    <a:pt x="257676" y="585341"/>
                  </a:lnTo>
                  <a:lnTo>
                    <a:pt x="308786" y="605476"/>
                  </a:lnTo>
                  <a:lnTo>
                    <a:pt x="366542" y="620718"/>
                  </a:lnTo>
                  <a:lnTo>
                    <a:pt x="423617" y="640583"/>
                  </a:lnTo>
                  <a:lnTo>
                    <a:pt x="485646" y="662470"/>
                  </a:lnTo>
                  <a:lnTo>
                    <a:pt x="540081" y="677036"/>
                  </a:lnTo>
                  <a:lnTo>
                    <a:pt x="592687" y="691179"/>
                  </a:lnTo>
                  <a:lnTo>
                    <a:pt x="641326" y="701725"/>
                  </a:lnTo>
                  <a:lnTo>
                    <a:pt x="698501" y="709920"/>
                  </a:lnTo>
                  <a:lnTo>
                    <a:pt x="753007" y="705978"/>
                  </a:lnTo>
                  <a:lnTo>
                    <a:pt x="806201" y="697402"/>
                  </a:lnTo>
                  <a:lnTo>
                    <a:pt x="857838" y="687452"/>
                  </a:lnTo>
                  <a:lnTo>
                    <a:pt x="917800" y="670489"/>
                  </a:lnTo>
                  <a:lnTo>
                    <a:pt x="979229" y="638145"/>
                  </a:lnTo>
                  <a:lnTo>
                    <a:pt x="1012272" y="607284"/>
                  </a:lnTo>
                  <a:lnTo>
                    <a:pt x="1056967" y="545664"/>
                  </a:lnTo>
                  <a:lnTo>
                    <a:pt x="1076382" y="483002"/>
                  </a:lnTo>
                  <a:lnTo>
                    <a:pt x="1085058" y="427766"/>
                  </a:lnTo>
                  <a:lnTo>
                    <a:pt x="1080972" y="385811"/>
                  </a:lnTo>
                  <a:lnTo>
                    <a:pt x="1060705" y="329713"/>
                  </a:lnTo>
                  <a:lnTo>
                    <a:pt x="1031052" y="276691"/>
                  </a:lnTo>
                  <a:lnTo>
                    <a:pt x="974193" y="213796"/>
                  </a:lnTo>
                  <a:lnTo>
                    <a:pt x="955083" y="197873"/>
                  </a:lnTo>
                  <a:lnTo>
                    <a:pt x="895217" y="161469"/>
                  </a:lnTo>
                  <a:lnTo>
                    <a:pt x="838475" y="131415"/>
                  </a:lnTo>
                  <a:lnTo>
                    <a:pt x="784730" y="104723"/>
                  </a:lnTo>
                  <a:lnTo>
                    <a:pt x="729602" y="84471"/>
                  </a:lnTo>
                  <a:lnTo>
                    <a:pt x="676632" y="66567"/>
                  </a:lnTo>
                  <a:lnTo>
                    <a:pt x="615755" y="46631"/>
                  </a:lnTo>
                  <a:lnTo>
                    <a:pt x="592354" y="4194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1347647" y="210569"/>
            <a:ext cx="2648796" cy="600126"/>
            <a:chOff x="1347647" y="210569"/>
            <a:chExt cx="2648796" cy="600126"/>
          </a:xfrm>
        </p:grpSpPr>
        <p:sp>
          <p:nvSpPr>
            <p:cNvPr id="2" name="Freeform 1"/>
            <p:cNvSpPr/>
            <p:nvPr/>
          </p:nvSpPr>
          <p:spPr>
            <a:xfrm>
              <a:off x="1368704" y="421139"/>
              <a:ext cx="115815" cy="136872"/>
            </a:xfrm>
            <a:custGeom>
              <a:avLst/>
              <a:gdLst/>
              <a:ahLst/>
              <a:cxnLst/>
              <a:rect l="0" t="0" r="0" b="0"/>
              <a:pathLst>
                <a:path w="115815" h="136872">
                  <a:moveTo>
                    <a:pt x="0" y="0"/>
                  </a:moveTo>
                  <a:lnTo>
                    <a:pt x="9576" y="24047"/>
                  </a:lnTo>
                  <a:lnTo>
                    <a:pt x="52998" y="82003"/>
                  </a:lnTo>
                  <a:lnTo>
                    <a:pt x="115814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347647" y="400082"/>
              <a:ext cx="252685" cy="410613"/>
            </a:xfrm>
            <a:custGeom>
              <a:avLst/>
              <a:gdLst/>
              <a:ahLst/>
              <a:cxnLst/>
              <a:rect l="0" t="0" r="0" b="0"/>
              <a:pathLst>
                <a:path w="252685" h="410613">
                  <a:moveTo>
                    <a:pt x="252684" y="0"/>
                  </a:moveTo>
                  <a:lnTo>
                    <a:pt x="237043" y="17981"/>
                  </a:lnTo>
                  <a:lnTo>
                    <a:pt x="205842" y="76694"/>
                  </a:lnTo>
                  <a:lnTo>
                    <a:pt x="171805" y="138969"/>
                  </a:lnTo>
                  <a:lnTo>
                    <a:pt x="136849" y="195003"/>
                  </a:lnTo>
                  <a:lnTo>
                    <a:pt x="94755" y="256286"/>
                  </a:lnTo>
                  <a:lnTo>
                    <a:pt x="61091" y="309548"/>
                  </a:lnTo>
                  <a:lnTo>
                    <a:pt x="33160" y="367667"/>
                  </a:lnTo>
                  <a:lnTo>
                    <a:pt x="24097" y="386846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789844" y="379025"/>
              <a:ext cx="178986" cy="21058"/>
            </a:xfrm>
            <a:custGeom>
              <a:avLst/>
              <a:gdLst/>
              <a:ahLst/>
              <a:cxnLst/>
              <a:rect l="0" t="0" r="0" b="0"/>
              <a:pathLst>
                <a:path w="178986" h="21058">
                  <a:moveTo>
                    <a:pt x="178985" y="0"/>
                  </a:moveTo>
                  <a:lnTo>
                    <a:pt x="130054" y="0"/>
                  </a:lnTo>
                  <a:lnTo>
                    <a:pt x="76513" y="5590"/>
                  </a:lnTo>
                  <a:lnTo>
                    <a:pt x="19333" y="129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768787" y="484310"/>
              <a:ext cx="147400" cy="1"/>
            </a:xfrm>
            <a:custGeom>
              <a:avLst/>
              <a:gdLst/>
              <a:ahLst/>
              <a:cxnLst/>
              <a:rect l="0" t="0" r="0" b="0"/>
              <a:pathLst>
                <a:path w="147400" h="1">
                  <a:moveTo>
                    <a:pt x="147399" y="0"/>
                  </a:moveTo>
                  <a:lnTo>
                    <a:pt x="98468" y="0"/>
                  </a:lnTo>
                  <a:lnTo>
                    <a:pt x="3933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263626" y="410611"/>
              <a:ext cx="178986" cy="1"/>
            </a:xfrm>
            <a:custGeom>
              <a:avLst/>
              <a:gdLst/>
              <a:ahLst/>
              <a:cxnLst/>
              <a:rect l="0" t="0" r="0" b="0"/>
              <a:pathLst>
                <a:path w="178986" h="1">
                  <a:moveTo>
                    <a:pt x="178985" y="0"/>
                  </a:moveTo>
                  <a:lnTo>
                    <a:pt x="124841" y="0"/>
                  </a:lnTo>
                  <a:lnTo>
                    <a:pt x="64304" y="0"/>
                  </a:lnTo>
                  <a:lnTo>
                    <a:pt x="3676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821637" y="210569"/>
              <a:ext cx="9554" cy="431670"/>
            </a:xfrm>
            <a:custGeom>
              <a:avLst/>
              <a:gdLst/>
              <a:ahLst/>
              <a:cxnLst/>
              <a:rect l="0" t="0" r="0" b="0"/>
              <a:pathLst>
                <a:path w="9554" h="431670">
                  <a:moveTo>
                    <a:pt x="0" y="0"/>
                  </a:moveTo>
                  <a:lnTo>
                    <a:pt x="0" y="58617"/>
                  </a:lnTo>
                  <a:lnTo>
                    <a:pt x="0" y="110175"/>
                  </a:lnTo>
                  <a:lnTo>
                    <a:pt x="0" y="169905"/>
                  </a:lnTo>
                  <a:lnTo>
                    <a:pt x="0" y="232057"/>
                  </a:lnTo>
                  <a:lnTo>
                    <a:pt x="5589" y="289336"/>
                  </a:lnTo>
                  <a:lnTo>
                    <a:pt x="9553" y="352688"/>
                  </a:lnTo>
                  <a:lnTo>
                    <a:pt x="7216" y="404023"/>
                  </a:lnTo>
                  <a:lnTo>
                    <a:pt x="0" y="4316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607211" y="252683"/>
              <a:ext cx="235484" cy="206957"/>
            </a:xfrm>
            <a:custGeom>
              <a:avLst/>
              <a:gdLst/>
              <a:ahLst/>
              <a:cxnLst/>
              <a:rect l="0" t="0" r="0" b="0"/>
              <a:pathLst>
                <a:path w="235484" h="206957">
                  <a:moveTo>
                    <a:pt x="235483" y="136871"/>
                  </a:moveTo>
                  <a:lnTo>
                    <a:pt x="172055" y="155999"/>
                  </a:lnTo>
                  <a:lnTo>
                    <a:pt x="109118" y="186234"/>
                  </a:lnTo>
                  <a:lnTo>
                    <a:pt x="76379" y="202320"/>
                  </a:lnTo>
                  <a:lnTo>
                    <a:pt x="38732" y="206956"/>
                  </a:lnTo>
                  <a:lnTo>
                    <a:pt x="15847" y="203895"/>
                  </a:lnTo>
                  <a:lnTo>
                    <a:pt x="8340" y="196761"/>
                  </a:lnTo>
                  <a:lnTo>
                    <a:pt x="0" y="173237"/>
                  </a:lnTo>
                  <a:lnTo>
                    <a:pt x="2539" y="110204"/>
                  </a:lnTo>
                  <a:lnTo>
                    <a:pt x="9185" y="55694"/>
                  </a:lnTo>
                  <a:lnTo>
                    <a:pt x="2491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941055" y="453238"/>
              <a:ext cx="249080" cy="178472"/>
            </a:xfrm>
            <a:custGeom>
              <a:avLst/>
              <a:gdLst/>
              <a:ahLst/>
              <a:cxnLst/>
              <a:rect l="0" t="0" r="0" b="0"/>
              <a:pathLst>
                <a:path w="249080" h="178472">
                  <a:moveTo>
                    <a:pt x="17452" y="167943"/>
                  </a:moveTo>
                  <a:lnTo>
                    <a:pt x="664" y="111728"/>
                  </a:lnTo>
                  <a:lnTo>
                    <a:pt x="0" y="67709"/>
                  </a:lnTo>
                  <a:lnTo>
                    <a:pt x="13581" y="26850"/>
                  </a:lnTo>
                  <a:lnTo>
                    <a:pt x="25871" y="7359"/>
                  </a:lnTo>
                  <a:lnTo>
                    <a:pt x="33593" y="2395"/>
                  </a:lnTo>
                  <a:lnTo>
                    <a:pt x="51532" y="0"/>
                  </a:lnTo>
                  <a:lnTo>
                    <a:pt x="60059" y="3338"/>
                  </a:lnTo>
                  <a:lnTo>
                    <a:pt x="97774" y="37905"/>
                  </a:lnTo>
                  <a:lnTo>
                    <a:pt x="145839" y="100432"/>
                  </a:lnTo>
                  <a:lnTo>
                    <a:pt x="186312" y="143689"/>
                  </a:lnTo>
                  <a:lnTo>
                    <a:pt x="249079" y="1784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053264" y="442196"/>
              <a:ext cx="115814" cy="210571"/>
            </a:xfrm>
            <a:custGeom>
              <a:avLst/>
              <a:gdLst/>
              <a:ahLst/>
              <a:cxnLst/>
              <a:rect l="0" t="0" r="0" b="0"/>
              <a:pathLst>
                <a:path w="115814" h="210571">
                  <a:moveTo>
                    <a:pt x="115813" y="0"/>
                  </a:moveTo>
                  <a:lnTo>
                    <a:pt x="71851" y="34898"/>
                  </a:lnTo>
                  <a:lnTo>
                    <a:pt x="52745" y="64153"/>
                  </a:lnTo>
                  <a:lnTo>
                    <a:pt x="32061" y="124276"/>
                  </a:lnTo>
                  <a:lnTo>
                    <a:pt x="10570" y="186212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487127" y="368497"/>
              <a:ext cx="8335" cy="168457"/>
            </a:xfrm>
            <a:custGeom>
              <a:avLst/>
              <a:gdLst/>
              <a:ahLst/>
              <a:cxnLst/>
              <a:rect l="0" t="0" r="0" b="0"/>
              <a:pathLst>
                <a:path w="8335" h="168457">
                  <a:moveTo>
                    <a:pt x="8334" y="0"/>
                  </a:moveTo>
                  <a:lnTo>
                    <a:pt x="0" y="48931"/>
                  </a:lnTo>
                  <a:lnTo>
                    <a:pt x="1575" y="90537"/>
                  </a:lnTo>
                  <a:lnTo>
                    <a:pt x="7444" y="150569"/>
                  </a:lnTo>
                  <a:lnTo>
                    <a:pt x="8334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400704" y="463253"/>
              <a:ext cx="189514" cy="31587"/>
            </a:xfrm>
            <a:custGeom>
              <a:avLst/>
              <a:gdLst/>
              <a:ahLst/>
              <a:cxnLst/>
              <a:rect l="0" t="0" r="0" b="0"/>
              <a:pathLst>
                <a:path w="189514" h="31587">
                  <a:moveTo>
                    <a:pt x="189513" y="0"/>
                  </a:moveTo>
                  <a:lnTo>
                    <a:pt x="140582" y="8334"/>
                  </a:lnTo>
                  <a:lnTo>
                    <a:pt x="87041" y="15684"/>
                  </a:lnTo>
                  <a:lnTo>
                    <a:pt x="30538" y="2116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695502" y="226075"/>
              <a:ext cx="300941" cy="426692"/>
            </a:xfrm>
            <a:custGeom>
              <a:avLst/>
              <a:gdLst/>
              <a:ahLst/>
              <a:cxnLst/>
              <a:rect l="0" t="0" r="0" b="0"/>
              <a:pathLst>
                <a:path w="300941" h="426692">
                  <a:moveTo>
                    <a:pt x="0" y="68722"/>
                  </a:moveTo>
                  <a:lnTo>
                    <a:pt x="29309" y="30349"/>
                  </a:lnTo>
                  <a:lnTo>
                    <a:pt x="55088" y="9129"/>
                  </a:lnTo>
                  <a:lnTo>
                    <a:pt x="81025" y="1293"/>
                  </a:lnTo>
                  <a:lnTo>
                    <a:pt x="122274" y="0"/>
                  </a:lnTo>
                  <a:lnTo>
                    <a:pt x="144421" y="5424"/>
                  </a:lnTo>
                  <a:lnTo>
                    <a:pt x="162063" y="15633"/>
                  </a:lnTo>
                  <a:lnTo>
                    <a:pt x="174583" y="31089"/>
                  </a:lnTo>
                  <a:lnTo>
                    <a:pt x="182878" y="50827"/>
                  </a:lnTo>
                  <a:lnTo>
                    <a:pt x="186564" y="75197"/>
                  </a:lnTo>
                  <a:lnTo>
                    <a:pt x="181964" y="98506"/>
                  </a:lnTo>
                  <a:lnTo>
                    <a:pt x="166220" y="128240"/>
                  </a:lnTo>
                  <a:lnTo>
                    <a:pt x="151084" y="144308"/>
                  </a:lnTo>
                  <a:lnTo>
                    <a:pt x="95473" y="175223"/>
                  </a:lnTo>
                  <a:lnTo>
                    <a:pt x="90555" y="174818"/>
                  </a:lnTo>
                  <a:lnTo>
                    <a:pt x="89616" y="171038"/>
                  </a:lnTo>
                  <a:lnTo>
                    <a:pt x="91330" y="165009"/>
                  </a:lnTo>
                  <a:lnTo>
                    <a:pt x="97151" y="160989"/>
                  </a:lnTo>
                  <a:lnTo>
                    <a:pt x="116098" y="156523"/>
                  </a:lnTo>
                  <a:lnTo>
                    <a:pt x="166389" y="162062"/>
                  </a:lnTo>
                  <a:lnTo>
                    <a:pt x="218264" y="177540"/>
                  </a:lnTo>
                  <a:lnTo>
                    <a:pt x="251844" y="199231"/>
                  </a:lnTo>
                  <a:lnTo>
                    <a:pt x="289043" y="238001"/>
                  </a:lnTo>
                  <a:lnTo>
                    <a:pt x="298089" y="261721"/>
                  </a:lnTo>
                  <a:lnTo>
                    <a:pt x="300940" y="289030"/>
                  </a:lnTo>
                  <a:lnTo>
                    <a:pt x="294798" y="334950"/>
                  </a:lnTo>
                  <a:lnTo>
                    <a:pt x="278681" y="370653"/>
                  </a:lnTo>
                  <a:lnTo>
                    <a:pt x="265798" y="388527"/>
                  </a:lnTo>
                  <a:lnTo>
                    <a:pt x="246034" y="401151"/>
                  </a:lnTo>
                  <a:lnTo>
                    <a:pt x="188854" y="421422"/>
                  </a:lnTo>
                  <a:lnTo>
                    <a:pt x="136047" y="425650"/>
                  </a:lnTo>
                  <a:lnTo>
                    <a:pt x="84228" y="4266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5432704" y="160259"/>
            <a:ext cx="2538673" cy="481980"/>
            <a:chOff x="5432704" y="160259"/>
            <a:chExt cx="2538673" cy="481980"/>
          </a:xfrm>
        </p:grpSpPr>
        <p:sp>
          <p:nvSpPr>
            <p:cNvPr id="15" name="Freeform 14"/>
            <p:cNvSpPr/>
            <p:nvPr/>
          </p:nvSpPr>
          <p:spPr>
            <a:xfrm>
              <a:off x="5507959" y="160259"/>
              <a:ext cx="187959" cy="418809"/>
            </a:xfrm>
            <a:custGeom>
              <a:avLst/>
              <a:gdLst/>
              <a:ahLst/>
              <a:cxnLst/>
              <a:rect l="0" t="0" r="0" b="0"/>
              <a:pathLst>
                <a:path w="187959" h="418809">
                  <a:moveTo>
                    <a:pt x="51087" y="418808"/>
                  </a:moveTo>
                  <a:lnTo>
                    <a:pt x="36433" y="363667"/>
                  </a:lnTo>
                  <a:lnTo>
                    <a:pt x="26338" y="315252"/>
                  </a:lnTo>
                  <a:lnTo>
                    <a:pt x="21528" y="263862"/>
                  </a:lnTo>
                  <a:lnTo>
                    <a:pt x="11497" y="203671"/>
                  </a:lnTo>
                  <a:lnTo>
                    <a:pt x="395" y="140263"/>
                  </a:lnTo>
                  <a:lnTo>
                    <a:pt x="0" y="86320"/>
                  </a:lnTo>
                  <a:lnTo>
                    <a:pt x="4206" y="62805"/>
                  </a:lnTo>
                  <a:lnTo>
                    <a:pt x="16213" y="43775"/>
                  </a:lnTo>
                  <a:lnTo>
                    <a:pt x="33248" y="28689"/>
                  </a:lnTo>
                  <a:lnTo>
                    <a:pt x="83097" y="5537"/>
                  </a:lnTo>
                  <a:lnTo>
                    <a:pt x="119973" y="0"/>
                  </a:lnTo>
                  <a:lnTo>
                    <a:pt x="175770" y="6308"/>
                  </a:lnTo>
                  <a:lnTo>
                    <a:pt x="187958" y="81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432704" y="421139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51953" y="9065"/>
                  </a:lnTo>
                  <a:lnTo>
                    <a:pt x="97780" y="17475"/>
                  </a:lnTo>
                  <a:lnTo>
                    <a:pt x="42018" y="2035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648502" y="431668"/>
              <a:ext cx="147736" cy="165209"/>
            </a:xfrm>
            <a:custGeom>
              <a:avLst/>
              <a:gdLst/>
              <a:ahLst/>
              <a:cxnLst/>
              <a:rect l="0" t="0" r="0" b="0"/>
              <a:pathLst>
                <a:path w="147736" h="165209">
                  <a:moveTo>
                    <a:pt x="110586" y="0"/>
                  </a:moveTo>
                  <a:lnTo>
                    <a:pt x="67894" y="14572"/>
                  </a:lnTo>
                  <a:lnTo>
                    <a:pt x="31833" y="39403"/>
                  </a:lnTo>
                  <a:lnTo>
                    <a:pt x="9392" y="65487"/>
                  </a:lnTo>
                  <a:lnTo>
                    <a:pt x="1270" y="91497"/>
                  </a:lnTo>
                  <a:lnTo>
                    <a:pt x="0" y="119044"/>
                  </a:lnTo>
                  <a:lnTo>
                    <a:pt x="7234" y="139086"/>
                  </a:lnTo>
                  <a:lnTo>
                    <a:pt x="21368" y="152673"/>
                  </a:lnTo>
                  <a:lnTo>
                    <a:pt x="40518" y="161441"/>
                  </a:lnTo>
                  <a:lnTo>
                    <a:pt x="76437" y="165208"/>
                  </a:lnTo>
                  <a:lnTo>
                    <a:pt x="98918" y="161943"/>
                  </a:lnTo>
                  <a:lnTo>
                    <a:pt x="107486" y="157095"/>
                  </a:lnTo>
                  <a:lnTo>
                    <a:pt x="139409" y="119906"/>
                  </a:lnTo>
                  <a:lnTo>
                    <a:pt x="146793" y="96186"/>
                  </a:lnTo>
                  <a:lnTo>
                    <a:pt x="147735" y="68485"/>
                  </a:lnTo>
                  <a:lnTo>
                    <a:pt x="140355" y="44476"/>
                  </a:lnTo>
                  <a:lnTo>
                    <a:pt x="126156" y="28346"/>
                  </a:lnTo>
                  <a:lnTo>
                    <a:pt x="100057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864373" y="400082"/>
              <a:ext cx="147400" cy="183845"/>
            </a:xfrm>
            <a:custGeom>
              <a:avLst/>
              <a:gdLst/>
              <a:ahLst/>
              <a:cxnLst/>
              <a:rect l="0" t="0" r="0" b="0"/>
              <a:pathLst>
                <a:path w="147400" h="183845">
                  <a:moveTo>
                    <a:pt x="0" y="84228"/>
                  </a:moveTo>
                  <a:lnTo>
                    <a:pt x="23719" y="142845"/>
                  </a:lnTo>
                  <a:lnTo>
                    <a:pt x="42163" y="182765"/>
                  </a:lnTo>
                  <a:lnTo>
                    <a:pt x="40977" y="183844"/>
                  </a:lnTo>
                  <a:lnTo>
                    <a:pt x="37846" y="182224"/>
                  </a:lnTo>
                  <a:lnTo>
                    <a:pt x="11891" y="135307"/>
                  </a:lnTo>
                  <a:lnTo>
                    <a:pt x="3523" y="99233"/>
                  </a:lnTo>
                  <a:lnTo>
                    <a:pt x="6633" y="64498"/>
                  </a:lnTo>
                  <a:lnTo>
                    <a:pt x="15036" y="45823"/>
                  </a:lnTo>
                  <a:lnTo>
                    <a:pt x="20553" y="37568"/>
                  </a:lnTo>
                  <a:lnTo>
                    <a:pt x="39160" y="25276"/>
                  </a:lnTo>
                  <a:lnTo>
                    <a:pt x="95537" y="5235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538197" y="379025"/>
              <a:ext cx="200042" cy="189514"/>
            </a:xfrm>
            <a:custGeom>
              <a:avLst/>
              <a:gdLst/>
              <a:ahLst/>
              <a:cxnLst/>
              <a:rect l="0" t="0" r="0" b="0"/>
              <a:pathLst>
                <a:path w="200042" h="189514">
                  <a:moveTo>
                    <a:pt x="200041" y="0"/>
                  </a:moveTo>
                  <a:lnTo>
                    <a:pt x="144953" y="55088"/>
                  </a:lnTo>
                  <a:lnTo>
                    <a:pt x="83108" y="116933"/>
                  </a:lnTo>
                  <a:lnTo>
                    <a:pt x="21915" y="175006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527669" y="368497"/>
              <a:ext cx="178985" cy="221099"/>
            </a:xfrm>
            <a:custGeom>
              <a:avLst/>
              <a:gdLst/>
              <a:ahLst/>
              <a:cxnLst/>
              <a:rect l="0" t="0" r="0" b="0"/>
              <a:pathLst>
                <a:path w="178985" h="221099">
                  <a:moveTo>
                    <a:pt x="0" y="0"/>
                  </a:moveTo>
                  <a:lnTo>
                    <a:pt x="20242" y="43962"/>
                  </a:lnTo>
                  <a:lnTo>
                    <a:pt x="64450" y="103333"/>
                  </a:lnTo>
                  <a:lnTo>
                    <a:pt x="115000" y="165165"/>
                  </a:lnTo>
                  <a:lnTo>
                    <a:pt x="157855" y="207161"/>
                  </a:lnTo>
                  <a:lnTo>
                    <a:pt x="178984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948808" y="368497"/>
              <a:ext cx="168457" cy="31586"/>
            </a:xfrm>
            <a:custGeom>
              <a:avLst/>
              <a:gdLst/>
              <a:ahLst/>
              <a:cxnLst/>
              <a:rect l="0" t="0" r="0" b="0"/>
              <a:pathLst>
                <a:path w="168457" h="31586">
                  <a:moveTo>
                    <a:pt x="168456" y="0"/>
                  </a:moveTo>
                  <a:lnTo>
                    <a:pt x="109839" y="9065"/>
                  </a:lnTo>
                  <a:lnTo>
                    <a:pt x="56835" y="1864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980394" y="494839"/>
              <a:ext cx="157928" cy="10529"/>
            </a:xfrm>
            <a:custGeom>
              <a:avLst/>
              <a:gdLst/>
              <a:ahLst/>
              <a:cxnLst/>
              <a:rect l="0" t="0" r="0" b="0"/>
              <a:pathLst>
                <a:path w="157928" h="10529">
                  <a:moveTo>
                    <a:pt x="157927" y="10528"/>
                  </a:moveTo>
                  <a:lnTo>
                    <a:pt x="99310" y="1463"/>
                  </a:lnTo>
                  <a:lnTo>
                    <a:pt x="46306" y="2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391005" y="379459"/>
              <a:ext cx="178985" cy="20624"/>
            </a:xfrm>
            <a:custGeom>
              <a:avLst/>
              <a:gdLst/>
              <a:ahLst/>
              <a:cxnLst/>
              <a:rect l="0" t="0" r="0" b="0"/>
              <a:pathLst>
                <a:path w="178985" h="20624">
                  <a:moveTo>
                    <a:pt x="178984" y="10095"/>
                  </a:moveTo>
                  <a:lnTo>
                    <a:pt x="130053" y="1762"/>
                  </a:lnTo>
                  <a:lnTo>
                    <a:pt x="70924" y="0"/>
                  </a:lnTo>
                  <a:lnTo>
                    <a:pt x="24928" y="8058"/>
                  </a:lnTo>
                  <a:lnTo>
                    <a:pt x="0" y="2062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601575" y="243709"/>
              <a:ext cx="369802" cy="398530"/>
            </a:xfrm>
            <a:custGeom>
              <a:avLst/>
              <a:gdLst/>
              <a:ahLst/>
              <a:cxnLst/>
              <a:rect l="0" t="0" r="0" b="0"/>
              <a:pathLst>
                <a:path w="369802" h="398530">
                  <a:moveTo>
                    <a:pt x="0" y="30031"/>
                  </a:moveTo>
                  <a:lnTo>
                    <a:pt x="11178" y="18853"/>
                  </a:lnTo>
                  <a:lnTo>
                    <a:pt x="40487" y="6312"/>
                  </a:lnTo>
                  <a:lnTo>
                    <a:pt x="92312" y="0"/>
                  </a:lnTo>
                  <a:lnTo>
                    <a:pt x="144490" y="1872"/>
                  </a:lnTo>
                  <a:lnTo>
                    <a:pt x="188938" y="13161"/>
                  </a:lnTo>
                  <a:lnTo>
                    <a:pt x="215339" y="28802"/>
                  </a:lnTo>
                  <a:lnTo>
                    <a:pt x="227507" y="44693"/>
                  </a:lnTo>
                  <a:lnTo>
                    <a:pt x="232390" y="53844"/>
                  </a:lnTo>
                  <a:lnTo>
                    <a:pt x="234696" y="76490"/>
                  </a:lnTo>
                  <a:lnTo>
                    <a:pt x="233673" y="89079"/>
                  </a:lnTo>
                  <a:lnTo>
                    <a:pt x="228312" y="99812"/>
                  </a:lnTo>
                  <a:lnTo>
                    <a:pt x="209876" y="117977"/>
                  </a:lnTo>
                  <a:lnTo>
                    <a:pt x="157836" y="144486"/>
                  </a:lnTo>
                  <a:lnTo>
                    <a:pt x="113462" y="160874"/>
                  </a:lnTo>
                  <a:lnTo>
                    <a:pt x="167822" y="156923"/>
                  </a:lnTo>
                  <a:lnTo>
                    <a:pt x="207912" y="158876"/>
                  </a:lnTo>
                  <a:lnTo>
                    <a:pt x="263380" y="179311"/>
                  </a:lnTo>
                  <a:lnTo>
                    <a:pt x="319398" y="205878"/>
                  </a:lnTo>
                  <a:lnTo>
                    <a:pt x="350310" y="232263"/>
                  </a:lnTo>
                  <a:lnTo>
                    <a:pt x="368698" y="267896"/>
                  </a:lnTo>
                  <a:lnTo>
                    <a:pt x="369801" y="279855"/>
                  </a:lnTo>
                  <a:lnTo>
                    <a:pt x="364787" y="302501"/>
                  </a:lnTo>
                  <a:lnTo>
                    <a:pt x="348811" y="329392"/>
                  </a:lnTo>
                  <a:lnTo>
                    <a:pt x="323670" y="357767"/>
                  </a:lnTo>
                  <a:lnTo>
                    <a:pt x="288405" y="377222"/>
                  </a:lnTo>
                  <a:lnTo>
                    <a:pt x="233397" y="393107"/>
                  </a:lnTo>
                  <a:lnTo>
                    <a:pt x="184448" y="396922"/>
                  </a:lnTo>
                  <a:lnTo>
                    <a:pt x="132900" y="398053"/>
                  </a:lnTo>
                  <a:lnTo>
                    <a:pt x="78677" y="398435"/>
                  </a:lnTo>
                  <a:lnTo>
                    <a:pt x="63171" y="398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1463461" y="1105492"/>
            <a:ext cx="3656380" cy="726467"/>
            <a:chOff x="1463461" y="1105492"/>
            <a:chExt cx="3656380" cy="726467"/>
          </a:xfrm>
        </p:grpSpPr>
        <p:sp>
          <p:nvSpPr>
            <p:cNvPr id="26" name="Freeform 25"/>
            <p:cNvSpPr/>
            <p:nvPr/>
          </p:nvSpPr>
          <p:spPr>
            <a:xfrm>
              <a:off x="1526632" y="1389761"/>
              <a:ext cx="115814" cy="157929"/>
            </a:xfrm>
            <a:custGeom>
              <a:avLst/>
              <a:gdLst/>
              <a:ahLst/>
              <a:cxnLst/>
              <a:rect l="0" t="0" r="0" b="0"/>
              <a:pathLst>
                <a:path w="115814" h="157929">
                  <a:moveTo>
                    <a:pt x="0" y="0"/>
                  </a:moveTo>
                  <a:lnTo>
                    <a:pt x="9575" y="31282"/>
                  </a:lnTo>
                  <a:lnTo>
                    <a:pt x="53391" y="92516"/>
                  </a:lnTo>
                  <a:lnTo>
                    <a:pt x="86802" y="133309"/>
                  </a:lnTo>
                  <a:lnTo>
                    <a:pt x="115813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463461" y="1431875"/>
              <a:ext cx="315856" cy="400084"/>
            </a:xfrm>
            <a:custGeom>
              <a:avLst/>
              <a:gdLst/>
              <a:ahLst/>
              <a:cxnLst/>
              <a:rect l="0" t="0" r="0" b="0"/>
              <a:pathLst>
                <a:path w="315856" h="400084">
                  <a:moveTo>
                    <a:pt x="315855" y="0"/>
                  </a:moveTo>
                  <a:lnTo>
                    <a:pt x="254982" y="50995"/>
                  </a:lnTo>
                  <a:lnTo>
                    <a:pt x="202438" y="106065"/>
                  </a:lnTo>
                  <a:lnTo>
                    <a:pt x="158138" y="160191"/>
                  </a:lnTo>
                  <a:lnTo>
                    <a:pt x="124304" y="211667"/>
                  </a:lnTo>
                  <a:lnTo>
                    <a:pt x="84884" y="269380"/>
                  </a:lnTo>
                  <a:lnTo>
                    <a:pt x="66485" y="296625"/>
                  </a:lnTo>
                  <a:lnTo>
                    <a:pt x="50505" y="323806"/>
                  </a:lnTo>
                  <a:lnTo>
                    <a:pt x="13460" y="376604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042528" y="1410818"/>
              <a:ext cx="168457" cy="42115"/>
            </a:xfrm>
            <a:custGeom>
              <a:avLst/>
              <a:gdLst/>
              <a:ahLst/>
              <a:cxnLst/>
              <a:rect l="0" t="0" r="0" b="0"/>
              <a:pathLst>
                <a:path w="168457" h="42115">
                  <a:moveTo>
                    <a:pt x="168456" y="0"/>
                  </a:moveTo>
                  <a:lnTo>
                    <a:pt x="130978" y="8333"/>
                  </a:lnTo>
                  <a:lnTo>
                    <a:pt x="79555" y="15684"/>
                  </a:lnTo>
                  <a:lnTo>
                    <a:pt x="24948" y="3180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084642" y="1516103"/>
              <a:ext cx="168457" cy="31587"/>
            </a:xfrm>
            <a:custGeom>
              <a:avLst/>
              <a:gdLst/>
              <a:ahLst/>
              <a:cxnLst/>
              <a:rect l="0" t="0" r="0" b="0"/>
              <a:pathLst>
                <a:path w="168457" h="31587">
                  <a:moveTo>
                    <a:pt x="168456" y="0"/>
                  </a:moveTo>
                  <a:lnTo>
                    <a:pt x="112242" y="17959"/>
                  </a:lnTo>
                  <a:lnTo>
                    <a:pt x="53670" y="2854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516310" y="1316062"/>
              <a:ext cx="168457" cy="1"/>
            </a:xfrm>
            <a:custGeom>
              <a:avLst/>
              <a:gdLst/>
              <a:ahLst/>
              <a:cxnLst/>
              <a:rect l="0" t="0" r="0" b="0"/>
              <a:pathLst>
                <a:path w="168457" h="1">
                  <a:moveTo>
                    <a:pt x="168456" y="0"/>
                  </a:moveTo>
                  <a:lnTo>
                    <a:pt x="109840" y="0"/>
                  </a:lnTo>
                  <a:lnTo>
                    <a:pt x="4960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044931" y="1200248"/>
              <a:ext cx="50448" cy="326385"/>
            </a:xfrm>
            <a:custGeom>
              <a:avLst/>
              <a:gdLst/>
              <a:ahLst/>
              <a:cxnLst/>
              <a:rect l="0" t="0" r="0" b="0"/>
              <a:pathLst>
                <a:path w="50448" h="326385">
                  <a:moveTo>
                    <a:pt x="8333" y="0"/>
                  </a:moveTo>
                  <a:lnTo>
                    <a:pt x="0" y="57264"/>
                  </a:lnTo>
                  <a:lnTo>
                    <a:pt x="1574" y="100415"/>
                  </a:lnTo>
                  <a:lnTo>
                    <a:pt x="15848" y="157286"/>
                  </a:lnTo>
                  <a:lnTo>
                    <a:pt x="29488" y="206154"/>
                  </a:lnTo>
                  <a:lnTo>
                    <a:pt x="37858" y="265850"/>
                  </a:lnTo>
                  <a:lnTo>
                    <a:pt x="50447" y="3263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885209" y="1231834"/>
              <a:ext cx="210170" cy="166431"/>
            </a:xfrm>
            <a:custGeom>
              <a:avLst/>
              <a:gdLst/>
              <a:ahLst/>
              <a:cxnLst/>
              <a:rect l="0" t="0" r="0" b="0"/>
              <a:pathLst>
                <a:path w="210170" h="166431">
                  <a:moveTo>
                    <a:pt x="210169" y="136870"/>
                  </a:moveTo>
                  <a:lnTo>
                    <a:pt x="148076" y="142459"/>
                  </a:lnTo>
                  <a:lnTo>
                    <a:pt x="91378" y="158201"/>
                  </a:lnTo>
                  <a:lnTo>
                    <a:pt x="37615" y="166430"/>
                  </a:lnTo>
                  <a:lnTo>
                    <a:pt x="16105" y="161316"/>
                  </a:lnTo>
                  <a:lnTo>
                    <a:pt x="7094" y="156677"/>
                  </a:lnTo>
                  <a:lnTo>
                    <a:pt x="2256" y="150075"/>
                  </a:lnTo>
                  <a:lnTo>
                    <a:pt x="200" y="142164"/>
                  </a:lnTo>
                  <a:lnTo>
                    <a:pt x="0" y="133380"/>
                  </a:lnTo>
                  <a:lnTo>
                    <a:pt x="10896" y="104251"/>
                  </a:lnTo>
                  <a:lnTo>
                    <a:pt x="43518" y="42023"/>
                  </a:lnTo>
                  <a:lnTo>
                    <a:pt x="7329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259473" y="1116020"/>
              <a:ext cx="214932" cy="452727"/>
            </a:xfrm>
            <a:custGeom>
              <a:avLst/>
              <a:gdLst/>
              <a:ahLst/>
              <a:cxnLst/>
              <a:rect l="0" t="0" r="0" b="0"/>
              <a:pathLst>
                <a:path w="214932" h="452727">
                  <a:moveTo>
                    <a:pt x="214931" y="0"/>
                  </a:moveTo>
                  <a:lnTo>
                    <a:pt x="170968" y="20244"/>
                  </a:lnTo>
                  <a:lnTo>
                    <a:pt x="109732" y="74074"/>
                  </a:lnTo>
                  <a:lnTo>
                    <a:pt x="87314" y="98507"/>
                  </a:lnTo>
                  <a:lnTo>
                    <a:pt x="59189" y="153482"/>
                  </a:lnTo>
                  <a:lnTo>
                    <a:pt x="27348" y="215119"/>
                  </a:lnTo>
                  <a:lnTo>
                    <a:pt x="8945" y="254753"/>
                  </a:lnTo>
                  <a:lnTo>
                    <a:pt x="0" y="291772"/>
                  </a:lnTo>
                  <a:lnTo>
                    <a:pt x="9145" y="352631"/>
                  </a:lnTo>
                  <a:lnTo>
                    <a:pt x="24366" y="387973"/>
                  </a:lnTo>
                  <a:lnTo>
                    <a:pt x="43693" y="415082"/>
                  </a:lnTo>
                  <a:lnTo>
                    <a:pt x="75416" y="437933"/>
                  </a:lnTo>
                  <a:lnTo>
                    <a:pt x="129329" y="450778"/>
                  </a:lnTo>
                  <a:lnTo>
                    <a:pt x="141231" y="4527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442818" y="1379233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0"/>
                  </a:moveTo>
                  <a:lnTo>
                    <a:pt x="74778" y="5589"/>
                  </a:lnTo>
                  <a:lnTo>
                    <a:pt x="24319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632331" y="1258189"/>
              <a:ext cx="274287" cy="295171"/>
            </a:xfrm>
            <a:custGeom>
              <a:avLst/>
              <a:gdLst/>
              <a:ahLst/>
              <a:cxnLst/>
              <a:rect l="0" t="0" r="0" b="0"/>
              <a:pathLst>
                <a:path w="274287" h="295171">
                  <a:moveTo>
                    <a:pt x="0" y="57873"/>
                  </a:moveTo>
                  <a:lnTo>
                    <a:pt x="5589" y="41105"/>
                  </a:lnTo>
                  <a:lnTo>
                    <a:pt x="17692" y="26634"/>
                  </a:lnTo>
                  <a:lnTo>
                    <a:pt x="25833" y="19499"/>
                  </a:lnTo>
                  <a:lnTo>
                    <a:pt x="47356" y="11572"/>
                  </a:lnTo>
                  <a:lnTo>
                    <a:pt x="104589" y="0"/>
                  </a:lnTo>
                  <a:lnTo>
                    <a:pt x="126033" y="2126"/>
                  </a:lnTo>
                  <a:lnTo>
                    <a:pt x="144142" y="10089"/>
                  </a:lnTo>
                  <a:lnTo>
                    <a:pt x="152247" y="15489"/>
                  </a:lnTo>
                  <a:lnTo>
                    <a:pt x="164372" y="30847"/>
                  </a:lnTo>
                  <a:lnTo>
                    <a:pt x="169243" y="39855"/>
                  </a:lnTo>
                  <a:lnTo>
                    <a:pt x="171535" y="59224"/>
                  </a:lnTo>
                  <a:lnTo>
                    <a:pt x="167485" y="79530"/>
                  </a:lnTo>
                  <a:lnTo>
                    <a:pt x="157886" y="100254"/>
                  </a:lnTo>
                  <a:lnTo>
                    <a:pt x="133739" y="126062"/>
                  </a:lnTo>
                  <a:lnTo>
                    <a:pt x="104357" y="142938"/>
                  </a:lnTo>
                  <a:lnTo>
                    <a:pt x="101157" y="143829"/>
                  </a:lnTo>
                  <a:lnTo>
                    <a:pt x="102533" y="142083"/>
                  </a:lnTo>
                  <a:lnTo>
                    <a:pt x="106960" y="138579"/>
                  </a:lnTo>
                  <a:lnTo>
                    <a:pt x="154923" y="132956"/>
                  </a:lnTo>
                  <a:lnTo>
                    <a:pt x="195512" y="134322"/>
                  </a:lnTo>
                  <a:lnTo>
                    <a:pt x="219085" y="142933"/>
                  </a:lnTo>
                  <a:lnTo>
                    <a:pt x="269439" y="190151"/>
                  </a:lnTo>
                  <a:lnTo>
                    <a:pt x="273213" y="199871"/>
                  </a:lnTo>
                  <a:lnTo>
                    <a:pt x="274286" y="223148"/>
                  </a:lnTo>
                  <a:lnTo>
                    <a:pt x="268313" y="256972"/>
                  </a:lnTo>
                  <a:lnTo>
                    <a:pt x="253546" y="283631"/>
                  </a:lnTo>
                  <a:lnTo>
                    <a:pt x="243900" y="289097"/>
                  </a:lnTo>
                  <a:lnTo>
                    <a:pt x="217584" y="295170"/>
                  </a:lnTo>
                  <a:lnTo>
                    <a:pt x="164295" y="292999"/>
                  </a:lnTo>
                  <a:lnTo>
                    <a:pt x="112132" y="281786"/>
                  </a:lnTo>
                  <a:lnTo>
                    <a:pt x="94757" y="2684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863958" y="1105492"/>
              <a:ext cx="322441" cy="558011"/>
            </a:xfrm>
            <a:custGeom>
              <a:avLst/>
              <a:gdLst/>
              <a:ahLst/>
              <a:cxnLst/>
              <a:rect l="0" t="0" r="0" b="0"/>
              <a:pathLst>
                <a:path w="322441" h="558011">
                  <a:moveTo>
                    <a:pt x="0" y="0"/>
                  </a:moveTo>
                  <a:lnTo>
                    <a:pt x="33622" y="10745"/>
                  </a:lnTo>
                  <a:lnTo>
                    <a:pt x="93407" y="42879"/>
                  </a:lnTo>
                  <a:lnTo>
                    <a:pt x="148744" y="81094"/>
                  </a:lnTo>
                  <a:lnTo>
                    <a:pt x="205099" y="122865"/>
                  </a:lnTo>
                  <a:lnTo>
                    <a:pt x="263136" y="178985"/>
                  </a:lnTo>
                  <a:lnTo>
                    <a:pt x="277217" y="196532"/>
                  </a:lnTo>
                  <a:lnTo>
                    <a:pt x="305320" y="255457"/>
                  </a:lnTo>
                  <a:lnTo>
                    <a:pt x="317022" y="290181"/>
                  </a:lnTo>
                  <a:lnTo>
                    <a:pt x="322440" y="345682"/>
                  </a:lnTo>
                  <a:lnTo>
                    <a:pt x="315986" y="387084"/>
                  </a:lnTo>
                  <a:lnTo>
                    <a:pt x="293438" y="442402"/>
                  </a:lnTo>
                  <a:lnTo>
                    <a:pt x="266453" y="487211"/>
                  </a:lnTo>
                  <a:lnTo>
                    <a:pt x="228472" y="525882"/>
                  </a:lnTo>
                  <a:lnTo>
                    <a:pt x="199107" y="544201"/>
                  </a:lnTo>
                  <a:lnTo>
                    <a:pt x="168456" y="5580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506197" y="1347647"/>
              <a:ext cx="31586" cy="126343"/>
            </a:xfrm>
            <a:custGeom>
              <a:avLst/>
              <a:gdLst/>
              <a:ahLst/>
              <a:cxnLst/>
              <a:rect l="0" t="0" r="0" b="0"/>
              <a:pathLst>
                <a:path w="31586" h="126343">
                  <a:moveTo>
                    <a:pt x="31585" y="0"/>
                  </a:moveTo>
                  <a:lnTo>
                    <a:pt x="24349" y="27556"/>
                  </a:lnTo>
                  <a:lnTo>
                    <a:pt x="18587" y="80659"/>
                  </a:lnTo>
                  <a:lnTo>
                    <a:pt x="9796" y="108517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411440" y="1389761"/>
              <a:ext cx="189514" cy="10530"/>
            </a:xfrm>
            <a:custGeom>
              <a:avLst/>
              <a:gdLst/>
              <a:ahLst/>
              <a:cxnLst/>
              <a:rect l="0" t="0" r="0" b="0"/>
              <a:pathLst>
                <a:path w="189514" h="10530">
                  <a:moveTo>
                    <a:pt x="189513" y="0"/>
                  </a:moveTo>
                  <a:lnTo>
                    <a:pt x="135369" y="0"/>
                  </a:lnTo>
                  <a:lnTo>
                    <a:pt x="80422" y="5589"/>
                  </a:lnTo>
                  <a:lnTo>
                    <a:pt x="19848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779938" y="1202836"/>
              <a:ext cx="339903" cy="429082"/>
            </a:xfrm>
            <a:custGeom>
              <a:avLst/>
              <a:gdLst/>
              <a:ahLst/>
              <a:cxnLst/>
              <a:rect l="0" t="0" r="0" b="0"/>
              <a:pathLst>
                <a:path w="339903" h="429082">
                  <a:moveTo>
                    <a:pt x="0" y="50055"/>
                  </a:moveTo>
                  <a:lnTo>
                    <a:pt x="29308" y="20746"/>
                  </a:lnTo>
                  <a:lnTo>
                    <a:pt x="60676" y="6146"/>
                  </a:lnTo>
                  <a:lnTo>
                    <a:pt x="105195" y="0"/>
                  </a:lnTo>
                  <a:lnTo>
                    <a:pt x="144252" y="3768"/>
                  </a:lnTo>
                  <a:lnTo>
                    <a:pt x="178052" y="17883"/>
                  </a:lnTo>
                  <a:lnTo>
                    <a:pt x="204704" y="42472"/>
                  </a:lnTo>
                  <a:lnTo>
                    <a:pt x="208999" y="52019"/>
                  </a:lnTo>
                  <a:lnTo>
                    <a:pt x="210651" y="71985"/>
                  </a:lnTo>
                  <a:lnTo>
                    <a:pt x="199415" y="102956"/>
                  </a:lnTo>
                  <a:lnTo>
                    <a:pt x="181268" y="128770"/>
                  </a:lnTo>
                  <a:lnTo>
                    <a:pt x="145770" y="157284"/>
                  </a:lnTo>
                  <a:lnTo>
                    <a:pt x="94542" y="179238"/>
                  </a:lnTo>
                  <a:lnTo>
                    <a:pt x="89934" y="178291"/>
                  </a:lnTo>
                  <a:lnTo>
                    <a:pt x="89202" y="174150"/>
                  </a:lnTo>
                  <a:lnTo>
                    <a:pt x="91053" y="167880"/>
                  </a:lnTo>
                  <a:lnTo>
                    <a:pt x="96967" y="163700"/>
                  </a:lnTo>
                  <a:lnTo>
                    <a:pt x="116016" y="159055"/>
                  </a:lnTo>
                  <a:lnTo>
                    <a:pt x="174778" y="164479"/>
                  </a:lnTo>
                  <a:lnTo>
                    <a:pt x="224271" y="175855"/>
                  </a:lnTo>
                  <a:lnTo>
                    <a:pt x="280390" y="209955"/>
                  </a:lnTo>
                  <a:lnTo>
                    <a:pt x="320028" y="250486"/>
                  </a:lnTo>
                  <a:lnTo>
                    <a:pt x="337498" y="281797"/>
                  </a:lnTo>
                  <a:lnTo>
                    <a:pt x="339902" y="302790"/>
                  </a:lnTo>
                  <a:lnTo>
                    <a:pt x="335901" y="322649"/>
                  </a:lnTo>
                  <a:lnTo>
                    <a:pt x="326324" y="339274"/>
                  </a:lnTo>
                  <a:lnTo>
                    <a:pt x="302189" y="361787"/>
                  </a:lnTo>
                  <a:lnTo>
                    <a:pt x="249151" y="389081"/>
                  </a:lnTo>
                  <a:lnTo>
                    <a:pt x="195834" y="409871"/>
                  </a:lnTo>
                  <a:lnTo>
                    <a:pt x="140822" y="425742"/>
                  </a:lnTo>
                  <a:lnTo>
                    <a:pt x="115813" y="4290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1831958" y="2001621"/>
            <a:ext cx="3085160" cy="683146"/>
            <a:chOff x="1831958" y="2001621"/>
            <a:chExt cx="3085160" cy="683146"/>
          </a:xfrm>
        </p:grpSpPr>
        <p:sp>
          <p:nvSpPr>
            <p:cNvPr id="41" name="Freeform 40"/>
            <p:cNvSpPr/>
            <p:nvPr/>
          </p:nvSpPr>
          <p:spPr>
            <a:xfrm>
              <a:off x="1863544" y="2200455"/>
              <a:ext cx="126343" cy="115815"/>
            </a:xfrm>
            <a:custGeom>
              <a:avLst/>
              <a:gdLst/>
              <a:ahLst/>
              <a:cxnLst/>
              <a:rect l="0" t="0" r="0" b="0"/>
              <a:pathLst>
                <a:path w="126343" h="115815">
                  <a:moveTo>
                    <a:pt x="0" y="0"/>
                  </a:moveTo>
                  <a:lnTo>
                    <a:pt x="5589" y="16768"/>
                  </a:lnTo>
                  <a:lnTo>
                    <a:pt x="17692" y="31239"/>
                  </a:lnTo>
                  <a:lnTo>
                    <a:pt x="78247" y="87724"/>
                  </a:lnTo>
                  <a:lnTo>
                    <a:pt x="110472" y="109572"/>
                  </a:lnTo>
                  <a:lnTo>
                    <a:pt x="126342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831958" y="2189927"/>
              <a:ext cx="252685" cy="494840"/>
            </a:xfrm>
            <a:custGeom>
              <a:avLst/>
              <a:gdLst/>
              <a:ahLst/>
              <a:cxnLst/>
              <a:rect l="0" t="0" r="0" b="0"/>
              <a:pathLst>
                <a:path w="252685" h="494840">
                  <a:moveTo>
                    <a:pt x="252684" y="0"/>
                  </a:moveTo>
                  <a:lnTo>
                    <a:pt x="217937" y="61110"/>
                  </a:lnTo>
                  <a:lnTo>
                    <a:pt x="197040" y="115542"/>
                  </a:lnTo>
                  <a:lnTo>
                    <a:pt x="170718" y="176754"/>
                  </a:lnTo>
                  <a:lnTo>
                    <a:pt x="142801" y="231333"/>
                  </a:lnTo>
                  <a:lnTo>
                    <a:pt x="108651" y="289820"/>
                  </a:lnTo>
                  <a:lnTo>
                    <a:pt x="82014" y="346785"/>
                  </a:lnTo>
                  <a:lnTo>
                    <a:pt x="48842" y="399997"/>
                  </a:lnTo>
                  <a:lnTo>
                    <a:pt x="20999" y="448419"/>
                  </a:lnTo>
                  <a:lnTo>
                    <a:pt x="0" y="4948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411026" y="2168870"/>
              <a:ext cx="157928" cy="31586"/>
            </a:xfrm>
            <a:custGeom>
              <a:avLst/>
              <a:gdLst/>
              <a:ahLst/>
              <a:cxnLst/>
              <a:rect l="0" t="0" r="0" b="0"/>
              <a:pathLst>
                <a:path w="157928" h="31586">
                  <a:moveTo>
                    <a:pt x="157927" y="0"/>
                  </a:moveTo>
                  <a:lnTo>
                    <a:pt x="141159" y="11178"/>
                  </a:lnTo>
                  <a:lnTo>
                    <a:pt x="85601" y="22876"/>
                  </a:lnTo>
                  <a:lnTo>
                    <a:pt x="26870" y="3043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474197" y="2295212"/>
              <a:ext cx="115814" cy="42115"/>
            </a:xfrm>
            <a:custGeom>
              <a:avLst/>
              <a:gdLst/>
              <a:ahLst/>
              <a:cxnLst/>
              <a:rect l="0" t="0" r="0" b="0"/>
              <a:pathLst>
                <a:path w="115814" h="42115">
                  <a:moveTo>
                    <a:pt x="115813" y="0"/>
                  </a:moveTo>
                  <a:lnTo>
                    <a:pt x="71850" y="23719"/>
                  </a:lnTo>
                  <a:lnTo>
                    <a:pt x="18719" y="3888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242777" y="2063585"/>
              <a:ext cx="31586" cy="347442"/>
            </a:xfrm>
            <a:custGeom>
              <a:avLst/>
              <a:gdLst/>
              <a:ahLst/>
              <a:cxnLst/>
              <a:rect l="0" t="0" r="0" b="0"/>
              <a:pathLst>
                <a:path w="31586" h="347442">
                  <a:moveTo>
                    <a:pt x="31585" y="0"/>
                  </a:moveTo>
                  <a:lnTo>
                    <a:pt x="23252" y="37478"/>
                  </a:lnTo>
                  <a:lnTo>
                    <a:pt x="14110" y="97656"/>
                  </a:lnTo>
                  <a:lnTo>
                    <a:pt x="11589" y="149038"/>
                  </a:lnTo>
                  <a:lnTo>
                    <a:pt x="10843" y="197278"/>
                  </a:lnTo>
                  <a:lnTo>
                    <a:pt x="10621" y="253815"/>
                  </a:lnTo>
                  <a:lnTo>
                    <a:pt x="7427" y="316555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468304" y="2046475"/>
              <a:ext cx="311427" cy="399372"/>
            </a:xfrm>
            <a:custGeom>
              <a:avLst/>
              <a:gdLst/>
              <a:ahLst/>
              <a:cxnLst/>
              <a:rect l="0" t="0" r="0" b="0"/>
              <a:pathLst>
                <a:path w="311427" h="399372">
                  <a:moveTo>
                    <a:pt x="6100" y="90810"/>
                  </a:moveTo>
                  <a:lnTo>
                    <a:pt x="15675" y="66763"/>
                  </a:lnTo>
                  <a:lnTo>
                    <a:pt x="45503" y="31216"/>
                  </a:lnTo>
                  <a:lnTo>
                    <a:pt x="71587" y="10111"/>
                  </a:lnTo>
                  <a:lnTo>
                    <a:pt x="94477" y="2301"/>
                  </a:lnTo>
                  <a:lnTo>
                    <a:pt x="119078" y="0"/>
                  </a:lnTo>
                  <a:lnTo>
                    <a:pt x="141710" y="2877"/>
                  </a:lnTo>
                  <a:lnTo>
                    <a:pt x="160347" y="11174"/>
                  </a:lnTo>
                  <a:lnTo>
                    <a:pt x="168593" y="16662"/>
                  </a:lnTo>
                  <a:lnTo>
                    <a:pt x="180874" y="32119"/>
                  </a:lnTo>
                  <a:lnTo>
                    <a:pt x="198291" y="76227"/>
                  </a:lnTo>
                  <a:lnTo>
                    <a:pt x="204591" y="139575"/>
                  </a:lnTo>
                  <a:lnTo>
                    <a:pt x="204512" y="196895"/>
                  </a:lnTo>
                  <a:lnTo>
                    <a:pt x="197599" y="251444"/>
                  </a:lnTo>
                  <a:lnTo>
                    <a:pt x="186973" y="302312"/>
                  </a:lnTo>
                  <a:lnTo>
                    <a:pt x="169526" y="339480"/>
                  </a:lnTo>
                  <a:lnTo>
                    <a:pt x="135751" y="381108"/>
                  </a:lnTo>
                  <a:lnTo>
                    <a:pt x="109246" y="397272"/>
                  </a:lnTo>
                  <a:lnTo>
                    <a:pt x="86258" y="399371"/>
                  </a:lnTo>
                  <a:lnTo>
                    <a:pt x="61613" y="395234"/>
                  </a:lnTo>
                  <a:lnTo>
                    <a:pt x="38961" y="385597"/>
                  </a:lnTo>
                  <a:lnTo>
                    <a:pt x="12067" y="361428"/>
                  </a:lnTo>
                  <a:lnTo>
                    <a:pt x="2903" y="338986"/>
                  </a:lnTo>
                  <a:lnTo>
                    <a:pt x="0" y="314584"/>
                  </a:lnTo>
                  <a:lnTo>
                    <a:pt x="2609" y="292040"/>
                  </a:lnTo>
                  <a:lnTo>
                    <a:pt x="8452" y="282285"/>
                  </a:lnTo>
                  <a:lnTo>
                    <a:pt x="27422" y="265207"/>
                  </a:lnTo>
                  <a:lnTo>
                    <a:pt x="51451" y="259177"/>
                  </a:lnTo>
                  <a:lnTo>
                    <a:pt x="99416" y="264837"/>
                  </a:lnTo>
                  <a:lnTo>
                    <a:pt x="161642" y="280594"/>
                  </a:lnTo>
                  <a:lnTo>
                    <a:pt x="201145" y="287812"/>
                  </a:lnTo>
                  <a:lnTo>
                    <a:pt x="261306" y="290251"/>
                  </a:lnTo>
                  <a:lnTo>
                    <a:pt x="311426" y="28032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264041" y="2168870"/>
              <a:ext cx="10530" cy="189514"/>
            </a:xfrm>
            <a:custGeom>
              <a:avLst/>
              <a:gdLst/>
              <a:ahLst/>
              <a:cxnLst/>
              <a:rect l="0" t="0" r="0" b="0"/>
              <a:pathLst>
                <a:path w="10530" h="189514">
                  <a:moveTo>
                    <a:pt x="0" y="0"/>
                  </a:moveTo>
                  <a:lnTo>
                    <a:pt x="0" y="57264"/>
                  </a:lnTo>
                  <a:lnTo>
                    <a:pt x="3120" y="106654"/>
                  </a:lnTo>
                  <a:lnTo>
                    <a:pt x="8333" y="152094"/>
                  </a:lnTo>
                  <a:lnTo>
                    <a:pt x="10529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148228" y="2253098"/>
              <a:ext cx="210571" cy="10529"/>
            </a:xfrm>
            <a:custGeom>
              <a:avLst/>
              <a:gdLst/>
              <a:ahLst/>
              <a:cxnLst/>
              <a:rect l="0" t="0" r="0" b="0"/>
              <a:pathLst>
                <a:path w="210571" h="10529">
                  <a:moveTo>
                    <a:pt x="210570" y="10528"/>
                  </a:moveTo>
                  <a:lnTo>
                    <a:pt x="151953" y="10528"/>
                  </a:lnTo>
                  <a:lnTo>
                    <a:pt x="90543" y="10528"/>
                  </a:lnTo>
                  <a:lnTo>
                    <a:pt x="35259" y="740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558839" y="2001621"/>
              <a:ext cx="358279" cy="377820"/>
            </a:xfrm>
            <a:custGeom>
              <a:avLst/>
              <a:gdLst/>
              <a:ahLst/>
              <a:cxnLst/>
              <a:rect l="0" t="0" r="0" b="0"/>
              <a:pathLst>
                <a:path w="358279" h="377820">
                  <a:moveTo>
                    <a:pt x="0" y="61964"/>
                  </a:moveTo>
                  <a:lnTo>
                    <a:pt x="5589" y="45196"/>
                  </a:lnTo>
                  <a:lnTo>
                    <a:pt x="17692" y="30725"/>
                  </a:lnTo>
                  <a:lnTo>
                    <a:pt x="44237" y="12544"/>
                  </a:lnTo>
                  <a:lnTo>
                    <a:pt x="65284" y="4904"/>
                  </a:lnTo>
                  <a:lnTo>
                    <a:pt x="120044" y="0"/>
                  </a:lnTo>
                  <a:lnTo>
                    <a:pt x="181250" y="4621"/>
                  </a:lnTo>
                  <a:lnTo>
                    <a:pt x="228825" y="17968"/>
                  </a:lnTo>
                  <a:lnTo>
                    <a:pt x="246370" y="29152"/>
                  </a:lnTo>
                  <a:lnTo>
                    <a:pt x="249644" y="37750"/>
                  </a:lnTo>
                  <a:lnTo>
                    <a:pt x="247044" y="59781"/>
                  </a:lnTo>
                  <a:lnTo>
                    <a:pt x="213276" y="115878"/>
                  </a:lnTo>
                  <a:lnTo>
                    <a:pt x="196565" y="129990"/>
                  </a:lnTo>
                  <a:lnTo>
                    <a:pt x="152790" y="156190"/>
                  </a:lnTo>
                  <a:lnTo>
                    <a:pt x="152163" y="155197"/>
                  </a:lnTo>
                  <a:lnTo>
                    <a:pt x="154085" y="152195"/>
                  </a:lnTo>
                  <a:lnTo>
                    <a:pt x="173557" y="142382"/>
                  </a:lnTo>
                  <a:lnTo>
                    <a:pt x="182385" y="142482"/>
                  </a:lnTo>
                  <a:lnTo>
                    <a:pt x="243253" y="165562"/>
                  </a:lnTo>
                  <a:lnTo>
                    <a:pt x="284530" y="192176"/>
                  </a:lnTo>
                  <a:lnTo>
                    <a:pt x="345055" y="244089"/>
                  </a:lnTo>
                  <a:lnTo>
                    <a:pt x="352869" y="253571"/>
                  </a:lnTo>
                  <a:lnTo>
                    <a:pt x="356909" y="263401"/>
                  </a:lnTo>
                  <a:lnTo>
                    <a:pt x="358278" y="283683"/>
                  </a:lnTo>
                  <a:lnTo>
                    <a:pt x="351867" y="301276"/>
                  </a:lnTo>
                  <a:lnTo>
                    <a:pt x="328688" y="331634"/>
                  </a:lnTo>
                  <a:lnTo>
                    <a:pt x="302890" y="353086"/>
                  </a:lnTo>
                  <a:lnTo>
                    <a:pt x="267430" y="368671"/>
                  </a:lnTo>
                  <a:lnTo>
                    <a:pt x="206291" y="376012"/>
                  </a:lnTo>
                  <a:lnTo>
                    <a:pt x="147940" y="377462"/>
                  </a:lnTo>
                  <a:lnTo>
                    <a:pt x="105285" y="37781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2221513" y="3085283"/>
            <a:ext cx="1724875" cy="536521"/>
            <a:chOff x="2221513" y="3085283"/>
            <a:chExt cx="1724875" cy="536521"/>
          </a:xfrm>
        </p:grpSpPr>
        <p:sp>
          <p:nvSpPr>
            <p:cNvPr id="51" name="Freeform 50"/>
            <p:cNvSpPr/>
            <p:nvPr/>
          </p:nvSpPr>
          <p:spPr>
            <a:xfrm>
              <a:off x="2284683" y="3179606"/>
              <a:ext cx="94758" cy="136871"/>
            </a:xfrm>
            <a:custGeom>
              <a:avLst/>
              <a:gdLst/>
              <a:ahLst/>
              <a:cxnLst/>
              <a:rect l="0" t="0" r="0" b="0"/>
              <a:pathLst>
                <a:path w="94758" h="136871">
                  <a:moveTo>
                    <a:pt x="0" y="0"/>
                  </a:moveTo>
                  <a:lnTo>
                    <a:pt x="14573" y="42692"/>
                  </a:lnTo>
                  <a:lnTo>
                    <a:pt x="44993" y="84342"/>
                  </a:lnTo>
                  <a:lnTo>
                    <a:pt x="94757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221513" y="3169077"/>
              <a:ext cx="252685" cy="452727"/>
            </a:xfrm>
            <a:custGeom>
              <a:avLst/>
              <a:gdLst/>
              <a:ahLst/>
              <a:cxnLst/>
              <a:rect l="0" t="0" r="0" b="0"/>
              <a:pathLst>
                <a:path w="252685" h="452727">
                  <a:moveTo>
                    <a:pt x="252684" y="0"/>
                  </a:moveTo>
                  <a:lnTo>
                    <a:pt x="217786" y="55141"/>
                  </a:lnTo>
                  <a:lnTo>
                    <a:pt x="187805" y="114756"/>
                  </a:lnTo>
                  <a:lnTo>
                    <a:pt x="160259" y="175553"/>
                  </a:lnTo>
                  <a:lnTo>
                    <a:pt x="120323" y="236765"/>
                  </a:lnTo>
                  <a:lnTo>
                    <a:pt x="84359" y="294088"/>
                  </a:lnTo>
                  <a:lnTo>
                    <a:pt x="50320" y="354583"/>
                  </a:lnTo>
                  <a:lnTo>
                    <a:pt x="29393" y="396295"/>
                  </a:lnTo>
                  <a:lnTo>
                    <a:pt x="12998" y="423137"/>
                  </a:lnTo>
                  <a:lnTo>
                    <a:pt x="0" y="4527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800580" y="3169077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78253" y="9066"/>
                  </a:lnTo>
                  <a:lnTo>
                    <a:pt x="21523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800580" y="3274362"/>
              <a:ext cx="168457" cy="31587"/>
            </a:xfrm>
            <a:custGeom>
              <a:avLst/>
              <a:gdLst/>
              <a:ahLst/>
              <a:cxnLst/>
              <a:rect l="0" t="0" r="0" b="0"/>
              <a:pathLst>
                <a:path w="168457" h="31587">
                  <a:moveTo>
                    <a:pt x="168456" y="0"/>
                  </a:moveTo>
                  <a:lnTo>
                    <a:pt x="109839" y="9065"/>
                  </a:lnTo>
                  <a:lnTo>
                    <a:pt x="56835" y="1864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432290" y="3105906"/>
              <a:ext cx="21058" cy="326385"/>
            </a:xfrm>
            <a:custGeom>
              <a:avLst/>
              <a:gdLst/>
              <a:ahLst/>
              <a:cxnLst/>
              <a:rect l="0" t="0" r="0" b="0"/>
              <a:pathLst>
                <a:path w="21058" h="326385">
                  <a:moveTo>
                    <a:pt x="0" y="0"/>
                  </a:moveTo>
                  <a:lnTo>
                    <a:pt x="1169" y="50433"/>
                  </a:lnTo>
                  <a:lnTo>
                    <a:pt x="7236" y="107750"/>
                  </a:lnTo>
                  <a:lnTo>
                    <a:pt x="10723" y="165677"/>
                  </a:lnTo>
                  <a:lnTo>
                    <a:pt x="18669" y="227829"/>
                  </a:lnTo>
                  <a:lnTo>
                    <a:pt x="20349" y="280025"/>
                  </a:lnTo>
                  <a:lnTo>
                    <a:pt x="21057" y="3263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612657" y="3085283"/>
              <a:ext cx="333731" cy="417872"/>
            </a:xfrm>
            <a:custGeom>
              <a:avLst/>
              <a:gdLst/>
              <a:ahLst/>
              <a:cxnLst/>
              <a:rect l="0" t="0" r="0" b="0"/>
              <a:pathLst>
                <a:path w="333731" h="417872">
                  <a:moveTo>
                    <a:pt x="209187" y="10095"/>
                  </a:moveTo>
                  <a:lnTo>
                    <a:pt x="171709" y="1761"/>
                  </a:lnTo>
                  <a:lnTo>
                    <a:pt x="114697" y="0"/>
                  </a:lnTo>
                  <a:lnTo>
                    <a:pt x="52681" y="11076"/>
                  </a:lnTo>
                  <a:lnTo>
                    <a:pt x="9426" y="29916"/>
                  </a:lnTo>
                  <a:lnTo>
                    <a:pt x="3484" y="39686"/>
                  </a:lnTo>
                  <a:lnTo>
                    <a:pt x="0" y="66141"/>
                  </a:lnTo>
                  <a:lnTo>
                    <a:pt x="10252" y="124970"/>
                  </a:lnTo>
                  <a:lnTo>
                    <a:pt x="17826" y="145379"/>
                  </a:lnTo>
                  <a:lnTo>
                    <a:pt x="28992" y="162248"/>
                  </a:lnTo>
                  <a:lnTo>
                    <a:pt x="34075" y="164173"/>
                  </a:lnTo>
                  <a:lnTo>
                    <a:pt x="38633" y="161946"/>
                  </a:lnTo>
                  <a:lnTo>
                    <a:pt x="56877" y="145165"/>
                  </a:lnTo>
                  <a:lnTo>
                    <a:pt x="84509" y="128495"/>
                  </a:lnTo>
                  <a:lnTo>
                    <a:pt x="94483" y="124123"/>
                  </a:lnTo>
                  <a:lnTo>
                    <a:pt x="136466" y="123560"/>
                  </a:lnTo>
                  <a:lnTo>
                    <a:pt x="186244" y="135020"/>
                  </a:lnTo>
                  <a:lnTo>
                    <a:pt x="226752" y="158600"/>
                  </a:lnTo>
                  <a:lnTo>
                    <a:pt x="284762" y="217870"/>
                  </a:lnTo>
                  <a:lnTo>
                    <a:pt x="321862" y="270632"/>
                  </a:lnTo>
                  <a:lnTo>
                    <a:pt x="332830" y="326114"/>
                  </a:lnTo>
                  <a:lnTo>
                    <a:pt x="333730" y="340098"/>
                  </a:lnTo>
                  <a:lnTo>
                    <a:pt x="325370" y="364993"/>
                  </a:lnTo>
                  <a:lnTo>
                    <a:pt x="309957" y="385416"/>
                  </a:lnTo>
                  <a:lnTo>
                    <a:pt x="291408" y="398393"/>
                  </a:lnTo>
                  <a:lnTo>
                    <a:pt x="255646" y="412275"/>
                  </a:lnTo>
                  <a:lnTo>
                    <a:pt x="194405" y="417871"/>
                  </a:lnTo>
                  <a:lnTo>
                    <a:pt x="136034" y="408925"/>
                  </a:lnTo>
                  <a:lnTo>
                    <a:pt x="102894" y="399278"/>
                  </a:lnTo>
                  <a:lnTo>
                    <a:pt x="82845" y="38912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2076390" y="3979811"/>
            <a:ext cx="2922038" cy="1337080"/>
            <a:chOff x="2076390" y="3979811"/>
            <a:chExt cx="2922038" cy="1337080"/>
          </a:xfrm>
        </p:grpSpPr>
        <p:sp>
          <p:nvSpPr>
            <p:cNvPr id="58" name="Freeform 57"/>
            <p:cNvSpPr/>
            <p:nvPr/>
          </p:nvSpPr>
          <p:spPr>
            <a:xfrm>
              <a:off x="2527278" y="4190342"/>
              <a:ext cx="273303" cy="873866"/>
            </a:xfrm>
            <a:custGeom>
              <a:avLst/>
              <a:gdLst/>
              <a:ahLst/>
              <a:cxnLst/>
              <a:rect l="0" t="0" r="0" b="0"/>
              <a:pathLst>
                <a:path w="273303" h="873866">
                  <a:moveTo>
                    <a:pt x="210131" y="0"/>
                  </a:moveTo>
                  <a:lnTo>
                    <a:pt x="151568" y="60676"/>
                  </a:lnTo>
                  <a:lnTo>
                    <a:pt x="115375" y="113198"/>
                  </a:lnTo>
                  <a:lnTo>
                    <a:pt x="87602" y="165513"/>
                  </a:lnTo>
                  <a:lnTo>
                    <a:pt x="71271" y="196049"/>
                  </a:lnTo>
                  <a:lnTo>
                    <a:pt x="54733" y="223035"/>
                  </a:lnTo>
                  <a:lnTo>
                    <a:pt x="27754" y="281231"/>
                  </a:lnTo>
                  <a:lnTo>
                    <a:pt x="7058" y="336511"/>
                  </a:lnTo>
                  <a:lnTo>
                    <a:pt x="1042" y="394588"/>
                  </a:lnTo>
                  <a:lnTo>
                    <a:pt x="0" y="440438"/>
                  </a:lnTo>
                  <a:lnTo>
                    <a:pt x="861" y="493928"/>
                  </a:lnTo>
                  <a:lnTo>
                    <a:pt x="14232" y="556504"/>
                  </a:lnTo>
                  <a:lnTo>
                    <a:pt x="36168" y="598657"/>
                  </a:lnTo>
                  <a:lnTo>
                    <a:pt x="69667" y="653716"/>
                  </a:lnTo>
                  <a:lnTo>
                    <a:pt x="89483" y="683464"/>
                  </a:lnTo>
                  <a:lnTo>
                    <a:pt x="139054" y="737995"/>
                  </a:lnTo>
                  <a:lnTo>
                    <a:pt x="190383" y="799084"/>
                  </a:lnTo>
                  <a:lnTo>
                    <a:pt x="250020" y="845386"/>
                  </a:lnTo>
                  <a:lnTo>
                    <a:pt x="273302" y="8738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874279" y="4615944"/>
              <a:ext cx="84229" cy="6067"/>
            </a:xfrm>
            <a:custGeom>
              <a:avLst/>
              <a:gdLst/>
              <a:ahLst/>
              <a:cxnLst/>
              <a:rect l="0" t="0" r="0" b="0"/>
              <a:pathLst>
                <a:path w="84229" h="6067">
                  <a:moveTo>
                    <a:pt x="84228" y="6066"/>
                  </a:moveTo>
                  <a:lnTo>
                    <a:pt x="51777" y="0"/>
                  </a:lnTo>
                  <a:lnTo>
                    <a:pt x="0" y="606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030604" y="4450195"/>
              <a:ext cx="362412" cy="486635"/>
            </a:xfrm>
            <a:custGeom>
              <a:avLst/>
              <a:gdLst/>
              <a:ahLst/>
              <a:cxnLst/>
              <a:rect l="0" t="0" r="0" b="0"/>
              <a:pathLst>
                <a:path w="362412" h="486635">
                  <a:moveTo>
                    <a:pt x="12131" y="66530"/>
                  </a:moveTo>
                  <a:lnTo>
                    <a:pt x="953" y="55352"/>
                  </a:lnTo>
                  <a:lnTo>
                    <a:pt x="0" y="49719"/>
                  </a:lnTo>
                  <a:lnTo>
                    <a:pt x="1704" y="43625"/>
                  </a:lnTo>
                  <a:lnTo>
                    <a:pt x="5180" y="37222"/>
                  </a:lnTo>
                  <a:lnTo>
                    <a:pt x="18400" y="26988"/>
                  </a:lnTo>
                  <a:lnTo>
                    <a:pt x="75853" y="3585"/>
                  </a:lnTo>
                  <a:lnTo>
                    <a:pt x="86198" y="0"/>
                  </a:lnTo>
                  <a:lnTo>
                    <a:pt x="123114" y="544"/>
                  </a:lnTo>
                  <a:lnTo>
                    <a:pt x="175170" y="12378"/>
                  </a:lnTo>
                  <a:lnTo>
                    <a:pt x="223606" y="42689"/>
                  </a:lnTo>
                  <a:lnTo>
                    <a:pt x="230323" y="51806"/>
                  </a:lnTo>
                  <a:lnTo>
                    <a:pt x="237787" y="74414"/>
                  </a:lnTo>
                  <a:lnTo>
                    <a:pt x="234865" y="100060"/>
                  </a:lnTo>
                  <a:lnTo>
                    <a:pt x="224598" y="124716"/>
                  </a:lnTo>
                  <a:lnTo>
                    <a:pt x="208337" y="143473"/>
                  </a:lnTo>
                  <a:lnTo>
                    <a:pt x="179451" y="161598"/>
                  </a:lnTo>
                  <a:lnTo>
                    <a:pt x="117316" y="185572"/>
                  </a:lnTo>
                  <a:lnTo>
                    <a:pt x="115010" y="186835"/>
                  </a:lnTo>
                  <a:lnTo>
                    <a:pt x="168249" y="184062"/>
                  </a:lnTo>
                  <a:lnTo>
                    <a:pt x="222463" y="197070"/>
                  </a:lnTo>
                  <a:lnTo>
                    <a:pt x="264768" y="212895"/>
                  </a:lnTo>
                  <a:lnTo>
                    <a:pt x="319577" y="260169"/>
                  </a:lnTo>
                  <a:lnTo>
                    <a:pt x="345649" y="298972"/>
                  </a:lnTo>
                  <a:lnTo>
                    <a:pt x="362411" y="346021"/>
                  </a:lnTo>
                  <a:lnTo>
                    <a:pt x="362233" y="386558"/>
                  </a:lnTo>
                  <a:lnTo>
                    <a:pt x="349182" y="422616"/>
                  </a:lnTo>
                  <a:lnTo>
                    <a:pt x="324908" y="449938"/>
                  </a:lnTo>
                  <a:lnTo>
                    <a:pt x="285264" y="471725"/>
                  </a:lnTo>
                  <a:lnTo>
                    <a:pt x="252937" y="482426"/>
                  </a:lnTo>
                  <a:lnTo>
                    <a:pt x="197565" y="486634"/>
                  </a:lnTo>
                  <a:lnTo>
                    <a:pt x="167076" y="484870"/>
                  </a:lnTo>
                  <a:lnTo>
                    <a:pt x="122026" y="470913"/>
                  </a:lnTo>
                  <a:lnTo>
                    <a:pt x="96359" y="4666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590217" y="4916808"/>
              <a:ext cx="46100" cy="189514"/>
            </a:xfrm>
            <a:custGeom>
              <a:avLst/>
              <a:gdLst/>
              <a:ahLst/>
              <a:cxnLst/>
              <a:rect l="0" t="0" r="0" b="0"/>
              <a:pathLst>
                <a:path w="46100" h="189514">
                  <a:moveTo>
                    <a:pt x="0" y="0"/>
                  </a:moveTo>
                  <a:lnTo>
                    <a:pt x="16768" y="11179"/>
                  </a:lnTo>
                  <a:lnTo>
                    <a:pt x="28119" y="26025"/>
                  </a:lnTo>
                  <a:lnTo>
                    <a:pt x="44939" y="64153"/>
                  </a:lnTo>
                  <a:lnTo>
                    <a:pt x="46099" y="87784"/>
                  </a:lnTo>
                  <a:lnTo>
                    <a:pt x="37312" y="141082"/>
                  </a:lnTo>
                  <a:lnTo>
                    <a:pt x="10529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888308" y="4400911"/>
              <a:ext cx="38822" cy="442199"/>
            </a:xfrm>
            <a:custGeom>
              <a:avLst/>
              <a:gdLst/>
              <a:ahLst/>
              <a:cxnLst/>
              <a:rect l="0" t="0" r="0" b="0"/>
              <a:pathLst>
                <a:path w="38822" h="442199">
                  <a:moveTo>
                    <a:pt x="7236" y="0"/>
                  </a:moveTo>
                  <a:lnTo>
                    <a:pt x="0" y="27557"/>
                  </a:lnTo>
                  <a:lnTo>
                    <a:pt x="477" y="86899"/>
                  </a:lnTo>
                  <a:lnTo>
                    <a:pt x="5233" y="140782"/>
                  </a:lnTo>
                  <a:lnTo>
                    <a:pt x="9762" y="191842"/>
                  </a:lnTo>
                  <a:lnTo>
                    <a:pt x="21773" y="251715"/>
                  </a:lnTo>
                  <a:lnTo>
                    <a:pt x="26361" y="302570"/>
                  </a:lnTo>
                  <a:lnTo>
                    <a:pt x="35147" y="357685"/>
                  </a:lnTo>
                  <a:lnTo>
                    <a:pt x="38095" y="413112"/>
                  </a:lnTo>
                  <a:lnTo>
                    <a:pt x="38821" y="4421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060178" y="4411440"/>
              <a:ext cx="332018" cy="415253"/>
            </a:xfrm>
            <a:custGeom>
              <a:avLst/>
              <a:gdLst/>
              <a:ahLst/>
              <a:cxnLst/>
              <a:rect l="0" t="0" r="0" b="0"/>
              <a:pathLst>
                <a:path w="332018" h="415253">
                  <a:moveTo>
                    <a:pt x="203863" y="0"/>
                  </a:moveTo>
                  <a:lnTo>
                    <a:pt x="148818" y="17959"/>
                  </a:lnTo>
                  <a:lnTo>
                    <a:pt x="89351" y="35149"/>
                  </a:lnTo>
                  <a:lnTo>
                    <a:pt x="27245" y="52650"/>
                  </a:lnTo>
                  <a:lnTo>
                    <a:pt x="15928" y="56157"/>
                  </a:lnTo>
                  <a:lnTo>
                    <a:pt x="8383" y="63174"/>
                  </a:lnTo>
                  <a:lnTo>
                    <a:pt x="0" y="83449"/>
                  </a:lnTo>
                  <a:lnTo>
                    <a:pt x="1853" y="134594"/>
                  </a:lnTo>
                  <a:lnTo>
                    <a:pt x="5578" y="173501"/>
                  </a:lnTo>
                  <a:lnTo>
                    <a:pt x="14741" y="192535"/>
                  </a:lnTo>
                  <a:lnTo>
                    <a:pt x="20460" y="196207"/>
                  </a:lnTo>
                  <a:lnTo>
                    <a:pt x="26612" y="196315"/>
                  </a:lnTo>
                  <a:lnTo>
                    <a:pt x="39687" y="190196"/>
                  </a:lnTo>
                  <a:lnTo>
                    <a:pt x="99547" y="155361"/>
                  </a:lnTo>
                  <a:lnTo>
                    <a:pt x="121236" y="145089"/>
                  </a:lnTo>
                  <a:lnTo>
                    <a:pt x="146473" y="140523"/>
                  </a:lnTo>
                  <a:lnTo>
                    <a:pt x="173287" y="144733"/>
                  </a:lnTo>
                  <a:lnTo>
                    <a:pt x="223040" y="166499"/>
                  </a:lnTo>
                  <a:lnTo>
                    <a:pt x="280551" y="214170"/>
                  </a:lnTo>
                  <a:lnTo>
                    <a:pt x="300805" y="236333"/>
                  </a:lnTo>
                  <a:lnTo>
                    <a:pt x="328139" y="284890"/>
                  </a:lnTo>
                  <a:lnTo>
                    <a:pt x="332017" y="305602"/>
                  </a:lnTo>
                  <a:lnTo>
                    <a:pt x="331413" y="316038"/>
                  </a:lnTo>
                  <a:lnTo>
                    <a:pt x="324503" y="333874"/>
                  </a:lnTo>
                  <a:lnTo>
                    <a:pt x="301003" y="364388"/>
                  </a:lnTo>
                  <a:lnTo>
                    <a:pt x="269560" y="380278"/>
                  </a:lnTo>
                  <a:lnTo>
                    <a:pt x="206391" y="399786"/>
                  </a:lnTo>
                  <a:lnTo>
                    <a:pt x="143148" y="415252"/>
                  </a:lnTo>
                  <a:lnTo>
                    <a:pt x="94081" y="411875"/>
                  </a:lnTo>
                  <a:lnTo>
                    <a:pt x="66993" y="4106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379855" y="4295626"/>
              <a:ext cx="262018" cy="747525"/>
            </a:xfrm>
            <a:custGeom>
              <a:avLst/>
              <a:gdLst/>
              <a:ahLst/>
              <a:cxnLst/>
              <a:rect l="0" t="0" r="0" b="0"/>
              <a:pathLst>
                <a:path w="262018" h="747525">
                  <a:moveTo>
                    <a:pt x="0" y="0"/>
                  </a:moveTo>
                  <a:lnTo>
                    <a:pt x="63333" y="63334"/>
                  </a:lnTo>
                  <a:lnTo>
                    <a:pt x="104353" y="106693"/>
                  </a:lnTo>
                  <a:lnTo>
                    <a:pt x="142237" y="162514"/>
                  </a:lnTo>
                  <a:lnTo>
                    <a:pt x="179041" y="220085"/>
                  </a:lnTo>
                  <a:lnTo>
                    <a:pt x="211039" y="279847"/>
                  </a:lnTo>
                  <a:lnTo>
                    <a:pt x="231766" y="328193"/>
                  </a:lnTo>
                  <a:lnTo>
                    <a:pt x="249605" y="379563"/>
                  </a:lnTo>
                  <a:lnTo>
                    <a:pt x="259180" y="428708"/>
                  </a:lnTo>
                  <a:lnTo>
                    <a:pt x="262017" y="476025"/>
                  </a:lnTo>
                  <a:lnTo>
                    <a:pt x="260342" y="508705"/>
                  </a:lnTo>
                  <a:lnTo>
                    <a:pt x="251797" y="538827"/>
                  </a:lnTo>
                  <a:lnTo>
                    <a:pt x="209066" y="602105"/>
                  </a:lnTo>
                  <a:lnTo>
                    <a:pt x="151663" y="661000"/>
                  </a:lnTo>
                  <a:lnTo>
                    <a:pt x="98639" y="701136"/>
                  </a:lnTo>
                  <a:lnTo>
                    <a:pt x="42114" y="7475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076390" y="3979811"/>
              <a:ext cx="2922038" cy="1337080"/>
            </a:xfrm>
            <a:custGeom>
              <a:avLst/>
              <a:gdLst/>
              <a:ahLst/>
              <a:cxnLst/>
              <a:rect l="0" t="0" r="0" b="0"/>
              <a:pathLst>
                <a:path w="2922038" h="1337080">
                  <a:moveTo>
                    <a:pt x="1208501" y="42075"/>
                  </a:moveTo>
                  <a:lnTo>
                    <a:pt x="1154356" y="33742"/>
                  </a:lnTo>
                  <a:lnTo>
                    <a:pt x="1104999" y="26391"/>
                  </a:lnTo>
                  <a:lnTo>
                    <a:pt x="1055391" y="17021"/>
                  </a:lnTo>
                  <a:lnTo>
                    <a:pt x="1007417" y="12424"/>
                  </a:lnTo>
                  <a:lnTo>
                    <a:pt x="946799" y="11062"/>
                  </a:lnTo>
                  <a:lnTo>
                    <a:pt x="893744" y="5070"/>
                  </a:lnTo>
                  <a:lnTo>
                    <a:pt x="833894" y="970"/>
                  </a:lnTo>
                  <a:lnTo>
                    <a:pt x="777012" y="160"/>
                  </a:lnTo>
                  <a:lnTo>
                    <a:pt x="720716" y="0"/>
                  </a:lnTo>
                  <a:lnTo>
                    <a:pt x="664535" y="1139"/>
                  </a:lnTo>
                  <a:lnTo>
                    <a:pt x="608378" y="8295"/>
                  </a:lnTo>
                  <a:lnTo>
                    <a:pt x="552225" y="15645"/>
                  </a:lnTo>
                  <a:lnTo>
                    <a:pt x="490368" y="31763"/>
                  </a:lnTo>
                  <a:lnTo>
                    <a:pt x="435977" y="45627"/>
                  </a:lnTo>
                  <a:lnTo>
                    <a:pt x="374497" y="71470"/>
                  </a:lnTo>
                  <a:lnTo>
                    <a:pt x="313499" y="98155"/>
                  </a:lnTo>
                  <a:lnTo>
                    <a:pt x="252015" y="124401"/>
                  </a:lnTo>
                  <a:lnTo>
                    <a:pt x="197977" y="158100"/>
                  </a:lnTo>
                  <a:lnTo>
                    <a:pt x="137732" y="208354"/>
                  </a:lnTo>
                  <a:lnTo>
                    <a:pt x="89636" y="263906"/>
                  </a:lnTo>
                  <a:lnTo>
                    <a:pt x="66291" y="294976"/>
                  </a:lnTo>
                  <a:lnTo>
                    <a:pt x="36822" y="354665"/>
                  </a:lnTo>
                  <a:lnTo>
                    <a:pt x="15798" y="410142"/>
                  </a:lnTo>
                  <a:lnTo>
                    <a:pt x="10488" y="458798"/>
                  </a:lnTo>
                  <a:lnTo>
                    <a:pt x="1458" y="516414"/>
                  </a:lnTo>
                  <a:lnTo>
                    <a:pt x="0" y="571784"/>
                  </a:lnTo>
                  <a:lnTo>
                    <a:pt x="7627" y="631474"/>
                  </a:lnTo>
                  <a:lnTo>
                    <a:pt x="23014" y="684384"/>
                  </a:lnTo>
                  <a:lnTo>
                    <a:pt x="45526" y="738009"/>
                  </a:lnTo>
                  <a:lnTo>
                    <a:pt x="92055" y="798370"/>
                  </a:lnTo>
                  <a:lnTo>
                    <a:pt x="149785" y="856210"/>
                  </a:lnTo>
                  <a:lnTo>
                    <a:pt x="208703" y="898386"/>
                  </a:lnTo>
                  <a:lnTo>
                    <a:pt x="271500" y="940506"/>
                  </a:lnTo>
                  <a:lnTo>
                    <a:pt x="324112" y="975602"/>
                  </a:lnTo>
                  <a:lnTo>
                    <a:pt x="385083" y="1007577"/>
                  </a:lnTo>
                  <a:lnTo>
                    <a:pt x="440801" y="1036239"/>
                  </a:lnTo>
                  <a:lnTo>
                    <a:pt x="493430" y="1060412"/>
                  </a:lnTo>
                  <a:lnTo>
                    <a:pt x="548886" y="1082388"/>
                  </a:lnTo>
                  <a:lnTo>
                    <a:pt x="604901" y="1108089"/>
                  </a:lnTo>
                  <a:lnTo>
                    <a:pt x="661026" y="1128764"/>
                  </a:lnTo>
                  <a:lnTo>
                    <a:pt x="717172" y="1149442"/>
                  </a:lnTo>
                  <a:lnTo>
                    <a:pt x="780559" y="1172027"/>
                  </a:lnTo>
                  <a:lnTo>
                    <a:pt x="839353" y="1188967"/>
                  </a:lnTo>
                  <a:lnTo>
                    <a:pt x="896027" y="1209167"/>
                  </a:lnTo>
                  <a:lnTo>
                    <a:pt x="959518" y="1227282"/>
                  </a:lnTo>
                  <a:lnTo>
                    <a:pt x="1021452" y="1242125"/>
                  </a:lnTo>
                  <a:lnTo>
                    <a:pt x="1072360" y="1252793"/>
                  </a:lnTo>
                  <a:lnTo>
                    <a:pt x="1121370" y="1263363"/>
                  </a:lnTo>
                  <a:lnTo>
                    <a:pt x="1168646" y="1273903"/>
                  </a:lnTo>
                  <a:lnTo>
                    <a:pt x="1231434" y="1287946"/>
                  </a:lnTo>
                  <a:lnTo>
                    <a:pt x="1280287" y="1298475"/>
                  </a:lnTo>
                  <a:lnTo>
                    <a:pt x="1341960" y="1305278"/>
                  </a:lnTo>
                  <a:lnTo>
                    <a:pt x="1392064" y="1312319"/>
                  </a:lnTo>
                  <a:lnTo>
                    <a:pt x="1442784" y="1316095"/>
                  </a:lnTo>
                  <a:lnTo>
                    <a:pt x="1505557" y="1324139"/>
                  </a:lnTo>
                  <a:lnTo>
                    <a:pt x="1556610" y="1325837"/>
                  </a:lnTo>
                  <a:lnTo>
                    <a:pt x="1605662" y="1329459"/>
                  </a:lnTo>
                  <a:lnTo>
                    <a:pt x="1664159" y="1335575"/>
                  </a:lnTo>
                  <a:lnTo>
                    <a:pt x="1712268" y="1336634"/>
                  </a:lnTo>
                  <a:lnTo>
                    <a:pt x="1763567" y="1336948"/>
                  </a:lnTo>
                  <a:lnTo>
                    <a:pt x="1826068" y="1337054"/>
                  </a:lnTo>
                  <a:lnTo>
                    <a:pt x="1875145" y="1337072"/>
                  </a:lnTo>
                  <a:lnTo>
                    <a:pt x="1937362" y="1337078"/>
                  </a:lnTo>
                  <a:lnTo>
                    <a:pt x="2000041" y="1337079"/>
                  </a:lnTo>
                  <a:lnTo>
                    <a:pt x="2048875" y="1331491"/>
                  </a:lnTo>
                  <a:lnTo>
                    <a:pt x="2110542" y="1327527"/>
                  </a:lnTo>
                  <a:lnTo>
                    <a:pt x="2159475" y="1326840"/>
                  </a:lnTo>
                  <a:lnTo>
                    <a:pt x="2218524" y="1323489"/>
                  </a:lnTo>
                  <a:lnTo>
                    <a:pt x="2280837" y="1317498"/>
                  </a:lnTo>
                  <a:lnTo>
                    <a:pt x="2341066" y="1309078"/>
                  </a:lnTo>
                  <a:lnTo>
                    <a:pt x="2398023" y="1303083"/>
                  </a:lnTo>
                  <a:lnTo>
                    <a:pt x="2461150" y="1287629"/>
                  </a:lnTo>
                  <a:lnTo>
                    <a:pt x="2511560" y="1270727"/>
                  </a:lnTo>
                  <a:lnTo>
                    <a:pt x="2573587" y="1246800"/>
                  </a:lnTo>
                  <a:lnTo>
                    <a:pt x="2629371" y="1222824"/>
                  </a:lnTo>
                  <a:lnTo>
                    <a:pt x="2690761" y="1197757"/>
                  </a:lnTo>
                  <a:lnTo>
                    <a:pt x="2747658" y="1157880"/>
                  </a:lnTo>
                  <a:lnTo>
                    <a:pt x="2774719" y="1133855"/>
                  </a:lnTo>
                  <a:lnTo>
                    <a:pt x="2835297" y="1072218"/>
                  </a:lnTo>
                  <a:lnTo>
                    <a:pt x="2870732" y="1016956"/>
                  </a:lnTo>
                  <a:lnTo>
                    <a:pt x="2894542" y="963580"/>
                  </a:lnTo>
                  <a:lnTo>
                    <a:pt x="2915840" y="908582"/>
                  </a:lnTo>
                  <a:lnTo>
                    <a:pt x="2922037" y="857998"/>
                  </a:lnTo>
                  <a:lnTo>
                    <a:pt x="2918284" y="798557"/>
                  </a:lnTo>
                  <a:lnTo>
                    <a:pt x="2915352" y="747669"/>
                  </a:lnTo>
                  <a:lnTo>
                    <a:pt x="2908894" y="708544"/>
                  </a:lnTo>
                  <a:lnTo>
                    <a:pt x="2881382" y="653146"/>
                  </a:lnTo>
                  <a:lnTo>
                    <a:pt x="2854521" y="598970"/>
                  </a:lnTo>
                  <a:lnTo>
                    <a:pt x="2826090" y="549648"/>
                  </a:lnTo>
                  <a:lnTo>
                    <a:pt x="2774718" y="492798"/>
                  </a:lnTo>
                  <a:lnTo>
                    <a:pt x="2713854" y="434573"/>
                  </a:lnTo>
                  <a:lnTo>
                    <a:pt x="2654168" y="388516"/>
                  </a:lnTo>
                  <a:lnTo>
                    <a:pt x="2593103" y="342330"/>
                  </a:lnTo>
                  <a:lnTo>
                    <a:pt x="2538275" y="312691"/>
                  </a:lnTo>
                  <a:lnTo>
                    <a:pt x="2482385" y="284306"/>
                  </a:lnTo>
                  <a:lnTo>
                    <a:pt x="2420695" y="256169"/>
                  </a:lnTo>
                  <a:lnTo>
                    <a:pt x="2360590" y="229251"/>
                  </a:lnTo>
                  <a:lnTo>
                    <a:pt x="2297418" y="211456"/>
                  </a:lnTo>
                  <a:lnTo>
                    <a:pt x="2244741" y="197157"/>
                  </a:lnTo>
                  <a:lnTo>
                    <a:pt x="2196378" y="184341"/>
                  </a:lnTo>
                  <a:lnTo>
                    <a:pt x="2145003" y="174305"/>
                  </a:lnTo>
                  <a:lnTo>
                    <a:pt x="2092736" y="162753"/>
                  </a:lnTo>
                  <a:lnTo>
                    <a:pt x="2043325" y="156210"/>
                  </a:lnTo>
                  <a:lnTo>
                    <a:pt x="1995929" y="146862"/>
                  </a:lnTo>
                  <a:lnTo>
                    <a:pt x="1944842" y="136684"/>
                  </a:lnTo>
                  <a:lnTo>
                    <a:pt x="1892659" y="129378"/>
                  </a:lnTo>
                  <a:lnTo>
                    <a:pt x="1843273" y="124095"/>
                  </a:lnTo>
                  <a:lnTo>
                    <a:pt x="1795884" y="118240"/>
                  </a:lnTo>
                  <a:lnTo>
                    <a:pt x="1744798" y="116504"/>
                  </a:lnTo>
                  <a:lnTo>
                    <a:pt x="1692617" y="115990"/>
                  </a:lnTo>
                  <a:lnTo>
                    <a:pt x="1640112" y="112719"/>
                  </a:lnTo>
                  <a:lnTo>
                    <a:pt x="1587510" y="107460"/>
                  </a:lnTo>
                  <a:lnTo>
                    <a:pt x="1534879" y="105902"/>
                  </a:lnTo>
                  <a:lnTo>
                    <a:pt x="1482240" y="105440"/>
                  </a:lnTo>
                  <a:lnTo>
                    <a:pt x="1429599" y="105303"/>
                  </a:lnTo>
                  <a:lnTo>
                    <a:pt x="1376957" y="102143"/>
                  </a:lnTo>
                  <a:lnTo>
                    <a:pt x="1321195" y="96918"/>
                  </a:lnTo>
                  <a:lnTo>
                    <a:pt x="1266458" y="95369"/>
                  </a:lnTo>
                  <a:lnTo>
                    <a:pt x="1217484" y="94911"/>
                  </a:lnTo>
                  <a:lnTo>
                    <a:pt x="1162809" y="94775"/>
                  </a:lnTo>
                  <a:lnTo>
                    <a:pt x="1108395" y="97854"/>
                  </a:lnTo>
                  <a:lnTo>
                    <a:pt x="1056397" y="103056"/>
                  </a:lnTo>
                  <a:lnTo>
                    <a:pt x="996537" y="104597"/>
                  </a:lnTo>
                  <a:lnTo>
                    <a:pt x="934760" y="1052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2495253" y="165157"/>
            <a:ext cx="2074115" cy="571838"/>
            <a:chOff x="2495253" y="165157"/>
            <a:chExt cx="2074115" cy="571838"/>
          </a:xfrm>
        </p:grpSpPr>
        <p:sp>
          <p:nvSpPr>
            <p:cNvPr id="2" name="Freeform 1"/>
            <p:cNvSpPr/>
            <p:nvPr/>
          </p:nvSpPr>
          <p:spPr>
            <a:xfrm>
              <a:off x="2495253" y="305326"/>
              <a:ext cx="136872" cy="157928"/>
            </a:xfrm>
            <a:custGeom>
              <a:avLst/>
              <a:gdLst/>
              <a:ahLst/>
              <a:cxnLst/>
              <a:rect l="0" t="0" r="0" b="0"/>
              <a:pathLst>
                <a:path w="136872" h="157928">
                  <a:moveTo>
                    <a:pt x="0" y="0"/>
                  </a:moveTo>
                  <a:lnTo>
                    <a:pt x="44322" y="53875"/>
                  </a:lnTo>
                  <a:lnTo>
                    <a:pt x="104490" y="114961"/>
                  </a:lnTo>
                  <a:lnTo>
                    <a:pt x="136871" y="1579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495253" y="315854"/>
              <a:ext cx="294799" cy="421141"/>
            </a:xfrm>
            <a:custGeom>
              <a:avLst/>
              <a:gdLst/>
              <a:ahLst/>
              <a:cxnLst/>
              <a:rect l="0" t="0" r="0" b="0"/>
              <a:pathLst>
                <a:path w="294799" h="421141">
                  <a:moveTo>
                    <a:pt x="294798" y="0"/>
                  </a:moveTo>
                  <a:lnTo>
                    <a:pt x="277987" y="19151"/>
                  </a:lnTo>
                  <a:lnTo>
                    <a:pt x="245300" y="78807"/>
                  </a:lnTo>
                  <a:lnTo>
                    <a:pt x="217517" y="132507"/>
                  </a:lnTo>
                  <a:lnTo>
                    <a:pt x="176896" y="194528"/>
                  </a:lnTo>
                  <a:lnTo>
                    <a:pt x="135874" y="253664"/>
                  </a:lnTo>
                  <a:lnTo>
                    <a:pt x="90984" y="310823"/>
                  </a:lnTo>
                  <a:lnTo>
                    <a:pt x="49110" y="370025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021678" y="315854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104708" y="3120"/>
                  </a:lnTo>
                  <a:lnTo>
                    <a:pt x="51879" y="1465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011150" y="421139"/>
              <a:ext cx="157928" cy="1"/>
            </a:xfrm>
            <a:custGeom>
              <a:avLst/>
              <a:gdLst/>
              <a:ahLst/>
              <a:cxnLst/>
              <a:rect l="0" t="0" r="0" b="0"/>
              <a:pathLst>
                <a:path w="157928" h="1">
                  <a:moveTo>
                    <a:pt x="157927" y="0"/>
                  </a:moveTo>
                  <a:lnTo>
                    <a:pt x="108997" y="0"/>
                  </a:lnTo>
                  <a:lnTo>
                    <a:pt x="6115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330061" y="165157"/>
              <a:ext cx="312800" cy="421077"/>
            </a:xfrm>
            <a:custGeom>
              <a:avLst/>
              <a:gdLst/>
              <a:ahLst/>
              <a:cxnLst/>
              <a:rect l="0" t="0" r="0" b="0"/>
              <a:pathLst>
                <a:path w="312800" h="421077">
                  <a:moveTo>
                    <a:pt x="18001" y="87526"/>
                  </a:moveTo>
                  <a:lnTo>
                    <a:pt x="18001" y="65170"/>
                  </a:lnTo>
                  <a:lnTo>
                    <a:pt x="24240" y="47954"/>
                  </a:lnTo>
                  <a:lnTo>
                    <a:pt x="29179" y="40088"/>
                  </a:lnTo>
                  <a:lnTo>
                    <a:pt x="58487" y="17839"/>
                  </a:lnTo>
                  <a:lnTo>
                    <a:pt x="96807" y="2017"/>
                  </a:lnTo>
                  <a:lnTo>
                    <a:pt x="120876" y="0"/>
                  </a:lnTo>
                  <a:lnTo>
                    <a:pt x="170513" y="8236"/>
                  </a:lnTo>
                  <a:lnTo>
                    <a:pt x="205909" y="28938"/>
                  </a:lnTo>
                  <a:lnTo>
                    <a:pt x="240905" y="68544"/>
                  </a:lnTo>
                  <a:lnTo>
                    <a:pt x="267229" y="120215"/>
                  </a:lnTo>
                  <a:lnTo>
                    <a:pt x="273828" y="146508"/>
                  </a:lnTo>
                  <a:lnTo>
                    <a:pt x="271330" y="208377"/>
                  </a:lnTo>
                  <a:lnTo>
                    <a:pt x="259317" y="268907"/>
                  </a:lnTo>
                  <a:lnTo>
                    <a:pt x="250425" y="295652"/>
                  </a:lnTo>
                  <a:lnTo>
                    <a:pt x="216120" y="347830"/>
                  </a:lnTo>
                  <a:lnTo>
                    <a:pt x="175548" y="392278"/>
                  </a:lnTo>
                  <a:lnTo>
                    <a:pt x="138641" y="413090"/>
                  </a:lnTo>
                  <a:lnTo>
                    <a:pt x="98070" y="421076"/>
                  </a:lnTo>
                  <a:lnTo>
                    <a:pt x="56413" y="417853"/>
                  </a:lnTo>
                  <a:lnTo>
                    <a:pt x="34683" y="409423"/>
                  </a:lnTo>
                  <a:lnTo>
                    <a:pt x="25613" y="403900"/>
                  </a:lnTo>
                  <a:lnTo>
                    <a:pt x="12415" y="388404"/>
                  </a:lnTo>
                  <a:lnTo>
                    <a:pt x="3820" y="368649"/>
                  </a:lnTo>
                  <a:lnTo>
                    <a:pt x="0" y="344271"/>
                  </a:lnTo>
                  <a:lnTo>
                    <a:pt x="4541" y="324078"/>
                  </a:lnTo>
                  <a:lnTo>
                    <a:pt x="9028" y="315417"/>
                  </a:lnTo>
                  <a:lnTo>
                    <a:pt x="23371" y="302675"/>
                  </a:lnTo>
                  <a:lnTo>
                    <a:pt x="32110" y="297639"/>
                  </a:lnTo>
                  <a:lnTo>
                    <a:pt x="54297" y="295164"/>
                  </a:lnTo>
                  <a:lnTo>
                    <a:pt x="106669" y="297517"/>
                  </a:lnTo>
                  <a:lnTo>
                    <a:pt x="164598" y="317806"/>
                  </a:lnTo>
                  <a:lnTo>
                    <a:pt x="217937" y="336524"/>
                  </a:lnTo>
                  <a:lnTo>
                    <a:pt x="280034" y="356572"/>
                  </a:lnTo>
                  <a:lnTo>
                    <a:pt x="312799" y="36126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769202" y="400082"/>
              <a:ext cx="168457" cy="157929"/>
            </a:xfrm>
            <a:custGeom>
              <a:avLst/>
              <a:gdLst/>
              <a:ahLst/>
              <a:cxnLst/>
              <a:rect l="0" t="0" r="0" b="0"/>
              <a:pathLst>
                <a:path w="168457" h="157929">
                  <a:moveTo>
                    <a:pt x="168456" y="0"/>
                  </a:moveTo>
                  <a:lnTo>
                    <a:pt x="150475" y="24047"/>
                  </a:lnTo>
                  <a:lnTo>
                    <a:pt x="95272" y="75041"/>
                  </a:lnTo>
                  <a:lnTo>
                    <a:pt x="42349" y="136025"/>
                  </a:lnTo>
                  <a:lnTo>
                    <a:pt x="28180" y="148193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748145" y="400082"/>
              <a:ext cx="189514" cy="157929"/>
            </a:xfrm>
            <a:custGeom>
              <a:avLst/>
              <a:gdLst/>
              <a:ahLst/>
              <a:cxnLst/>
              <a:rect l="0" t="0" r="0" b="0"/>
              <a:pathLst>
                <a:path w="189514" h="157929">
                  <a:moveTo>
                    <a:pt x="0" y="0"/>
                  </a:moveTo>
                  <a:lnTo>
                    <a:pt x="53875" y="37087"/>
                  </a:lnTo>
                  <a:lnTo>
                    <a:pt x="108686" y="94070"/>
                  </a:lnTo>
                  <a:lnTo>
                    <a:pt x="167731" y="149248"/>
                  </a:lnTo>
                  <a:lnTo>
                    <a:pt x="189513" y="1579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222361" y="389554"/>
              <a:ext cx="10095" cy="157928"/>
            </a:xfrm>
            <a:custGeom>
              <a:avLst/>
              <a:gdLst/>
              <a:ahLst/>
              <a:cxnLst/>
              <a:rect l="0" t="0" r="0" b="0"/>
              <a:pathLst>
                <a:path w="10095" h="157928">
                  <a:moveTo>
                    <a:pt x="10094" y="0"/>
                  </a:moveTo>
                  <a:lnTo>
                    <a:pt x="1761" y="37478"/>
                  </a:lnTo>
                  <a:lnTo>
                    <a:pt x="0" y="94491"/>
                  </a:lnTo>
                  <a:lnTo>
                    <a:pt x="10094" y="1579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137699" y="452725"/>
              <a:ext cx="178986" cy="10529"/>
            </a:xfrm>
            <a:custGeom>
              <a:avLst/>
              <a:gdLst/>
              <a:ahLst/>
              <a:cxnLst/>
              <a:rect l="0" t="0" r="0" b="0"/>
              <a:pathLst>
                <a:path w="178986" h="10529">
                  <a:moveTo>
                    <a:pt x="178985" y="0"/>
                  </a:moveTo>
                  <a:lnTo>
                    <a:pt x="120368" y="9065"/>
                  </a:lnTo>
                  <a:lnTo>
                    <a:pt x="65024" y="10239"/>
                  </a:lnTo>
                  <a:lnTo>
                    <a:pt x="14578" y="10471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549774" y="178984"/>
              <a:ext cx="19594" cy="400084"/>
            </a:xfrm>
            <a:custGeom>
              <a:avLst/>
              <a:gdLst/>
              <a:ahLst/>
              <a:cxnLst/>
              <a:rect l="0" t="0" r="0" b="0"/>
              <a:pathLst>
                <a:path w="19594" h="400084">
                  <a:moveTo>
                    <a:pt x="9065" y="0"/>
                  </a:moveTo>
                  <a:lnTo>
                    <a:pt x="0" y="58617"/>
                  </a:lnTo>
                  <a:lnTo>
                    <a:pt x="4560" y="110175"/>
                  </a:lnTo>
                  <a:lnTo>
                    <a:pt x="7730" y="169905"/>
                  </a:lnTo>
                  <a:lnTo>
                    <a:pt x="16037" y="230093"/>
                  </a:lnTo>
                  <a:lnTo>
                    <a:pt x="18540" y="278876"/>
                  </a:lnTo>
                  <a:lnTo>
                    <a:pt x="19281" y="329205"/>
                  </a:lnTo>
                  <a:lnTo>
                    <a:pt x="19532" y="379366"/>
                  </a:lnTo>
                  <a:lnTo>
                    <a:pt x="19593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5990715" y="148701"/>
            <a:ext cx="2092384" cy="440895"/>
            <a:chOff x="5990715" y="148701"/>
            <a:chExt cx="2092384" cy="440895"/>
          </a:xfrm>
        </p:grpSpPr>
        <p:sp>
          <p:nvSpPr>
            <p:cNvPr id="13" name="Freeform 12"/>
            <p:cNvSpPr/>
            <p:nvPr/>
          </p:nvSpPr>
          <p:spPr>
            <a:xfrm>
              <a:off x="6057005" y="148701"/>
              <a:ext cx="207452" cy="388253"/>
            </a:xfrm>
            <a:custGeom>
              <a:avLst/>
              <a:gdLst/>
              <a:ahLst/>
              <a:cxnLst/>
              <a:rect l="0" t="0" r="0" b="0"/>
              <a:pathLst>
                <a:path w="207452" h="388253">
                  <a:moveTo>
                    <a:pt x="70580" y="388252"/>
                  </a:moveTo>
                  <a:lnTo>
                    <a:pt x="52622" y="333207"/>
                  </a:lnTo>
                  <a:lnTo>
                    <a:pt x="38914" y="281799"/>
                  </a:lnTo>
                  <a:lnTo>
                    <a:pt x="24941" y="226584"/>
                  </a:lnTo>
                  <a:lnTo>
                    <a:pt x="10916" y="170617"/>
                  </a:lnTo>
                  <a:lnTo>
                    <a:pt x="0" y="114502"/>
                  </a:lnTo>
                  <a:lnTo>
                    <a:pt x="925" y="75514"/>
                  </a:lnTo>
                  <a:lnTo>
                    <a:pt x="6867" y="53895"/>
                  </a:lnTo>
                  <a:lnTo>
                    <a:pt x="29746" y="20952"/>
                  </a:lnTo>
                  <a:lnTo>
                    <a:pt x="36338" y="13534"/>
                  </a:lnTo>
                  <a:lnTo>
                    <a:pt x="59261" y="5292"/>
                  </a:lnTo>
                  <a:lnTo>
                    <a:pt x="116048" y="0"/>
                  </a:lnTo>
                  <a:lnTo>
                    <a:pt x="169985" y="7360"/>
                  </a:lnTo>
                  <a:lnTo>
                    <a:pt x="207451" y="197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990715" y="347440"/>
              <a:ext cx="210571" cy="31586"/>
            </a:xfrm>
            <a:custGeom>
              <a:avLst/>
              <a:gdLst/>
              <a:ahLst/>
              <a:cxnLst/>
              <a:rect l="0" t="0" r="0" b="0"/>
              <a:pathLst>
                <a:path w="210571" h="31586">
                  <a:moveTo>
                    <a:pt x="210570" y="0"/>
                  </a:moveTo>
                  <a:lnTo>
                    <a:pt x="155428" y="14654"/>
                  </a:lnTo>
                  <a:lnTo>
                    <a:pt x="97295" y="20962"/>
                  </a:lnTo>
                  <a:lnTo>
                    <a:pt x="36939" y="2914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187684" y="400082"/>
              <a:ext cx="161477" cy="151287"/>
            </a:xfrm>
            <a:custGeom>
              <a:avLst/>
              <a:gdLst/>
              <a:ahLst/>
              <a:cxnLst/>
              <a:rect l="0" t="0" r="0" b="0"/>
              <a:pathLst>
                <a:path w="161477" h="151287">
                  <a:moveTo>
                    <a:pt x="118886" y="21057"/>
                  </a:moveTo>
                  <a:lnTo>
                    <a:pt x="107707" y="9879"/>
                  </a:lnTo>
                  <a:lnTo>
                    <a:pt x="99735" y="7756"/>
                  </a:lnTo>
                  <a:lnTo>
                    <a:pt x="67328" y="10357"/>
                  </a:lnTo>
                  <a:lnTo>
                    <a:pt x="36149" y="19707"/>
                  </a:lnTo>
                  <a:lnTo>
                    <a:pt x="19333" y="30596"/>
                  </a:lnTo>
                  <a:lnTo>
                    <a:pt x="7179" y="46354"/>
                  </a:lnTo>
                  <a:lnTo>
                    <a:pt x="2301" y="55469"/>
                  </a:lnTo>
                  <a:lnTo>
                    <a:pt x="0" y="78076"/>
                  </a:lnTo>
                  <a:lnTo>
                    <a:pt x="4046" y="101381"/>
                  </a:lnTo>
                  <a:lnTo>
                    <a:pt x="13644" y="119538"/>
                  </a:lnTo>
                  <a:lnTo>
                    <a:pt x="28828" y="132287"/>
                  </a:lnTo>
                  <a:lnTo>
                    <a:pt x="67172" y="150003"/>
                  </a:lnTo>
                  <a:lnTo>
                    <a:pt x="90833" y="151286"/>
                  </a:lnTo>
                  <a:lnTo>
                    <a:pt x="114606" y="146787"/>
                  </a:lnTo>
                  <a:lnTo>
                    <a:pt x="132972" y="136989"/>
                  </a:lnTo>
                  <a:lnTo>
                    <a:pt x="156465" y="112729"/>
                  </a:lnTo>
                  <a:lnTo>
                    <a:pt x="160316" y="103229"/>
                  </a:lnTo>
                  <a:lnTo>
                    <a:pt x="161476" y="83314"/>
                  </a:lnTo>
                  <a:lnTo>
                    <a:pt x="149962" y="52372"/>
                  </a:lnTo>
                  <a:lnTo>
                    <a:pt x="131733" y="26566"/>
                  </a:lnTo>
                  <a:lnTo>
                    <a:pt x="8730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401326" y="379025"/>
              <a:ext cx="147400" cy="176557"/>
            </a:xfrm>
            <a:custGeom>
              <a:avLst/>
              <a:gdLst/>
              <a:ahLst/>
              <a:cxnLst/>
              <a:rect l="0" t="0" r="0" b="0"/>
              <a:pathLst>
                <a:path w="147400" h="176557">
                  <a:moveTo>
                    <a:pt x="0" y="63171"/>
                  </a:moveTo>
                  <a:lnTo>
                    <a:pt x="20244" y="107134"/>
                  </a:lnTo>
                  <a:lnTo>
                    <a:pt x="73805" y="168255"/>
                  </a:lnTo>
                  <a:lnTo>
                    <a:pt x="80789" y="175341"/>
                  </a:lnTo>
                  <a:lnTo>
                    <a:pt x="83105" y="176556"/>
                  </a:lnTo>
                  <a:lnTo>
                    <a:pt x="79440" y="168547"/>
                  </a:lnTo>
                  <a:lnTo>
                    <a:pt x="35830" y="105833"/>
                  </a:lnTo>
                  <a:lnTo>
                    <a:pt x="19845" y="73862"/>
                  </a:lnTo>
                  <a:lnTo>
                    <a:pt x="17789" y="52715"/>
                  </a:lnTo>
                  <a:lnTo>
                    <a:pt x="18879" y="42162"/>
                  </a:lnTo>
                  <a:lnTo>
                    <a:pt x="23114" y="33958"/>
                  </a:lnTo>
                  <a:lnTo>
                    <a:pt x="37179" y="21722"/>
                  </a:lnTo>
                  <a:lnTo>
                    <a:pt x="90445" y="11570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948808" y="379025"/>
              <a:ext cx="147400" cy="210571"/>
            </a:xfrm>
            <a:custGeom>
              <a:avLst/>
              <a:gdLst/>
              <a:ahLst/>
              <a:cxnLst/>
              <a:rect l="0" t="0" r="0" b="0"/>
              <a:pathLst>
                <a:path w="147400" h="210571">
                  <a:moveTo>
                    <a:pt x="147399" y="0"/>
                  </a:moveTo>
                  <a:lnTo>
                    <a:pt x="96404" y="54115"/>
                  </a:lnTo>
                  <a:lnTo>
                    <a:pt x="47574" y="115943"/>
                  </a:lnTo>
                  <a:lnTo>
                    <a:pt x="13203" y="178996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927751" y="389554"/>
              <a:ext cx="168457" cy="157928"/>
            </a:xfrm>
            <a:custGeom>
              <a:avLst/>
              <a:gdLst/>
              <a:ahLst/>
              <a:cxnLst/>
              <a:rect l="0" t="0" r="0" b="0"/>
              <a:pathLst>
                <a:path w="168457" h="157928">
                  <a:moveTo>
                    <a:pt x="0" y="0"/>
                  </a:moveTo>
                  <a:lnTo>
                    <a:pt x="45781" y="54114"/>
                  </a:lnTo>
                  <a:lnTo>
                    <a:pt x="106963" y="117363"/>
                  </a:lnTo>
                  <a:lnTo>
                    <a:pt x="139325" y="147488"/>
                  </a:lnTo>
                  <a:lnTo>
                    <a:pt x="168456" y="1579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7338362" y="357968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5114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7338362" y="421139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21057"/>
                  </a:moveTo>
                  <a:lnTo>
                    <a:pt x="67725" y="11992"/>
                  </a:lnTo>
                  <a:lnTo>
                    <a:pt x="17368" y="238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633161" y="326383"/>
              <a:ext cx="115814" cy="10529"/>
            </a:xfrm>
            <a:custGeom>
              <a:avLst/>
              <a:gdLst/>
              <a:ahLst/>
              <a:cxnLst/>
              <a:rect l="0" t="0" r="0" b="0"/>
              <a:pathLst>
                <a:path w="115814" h="10529">
                  <a:moveTo>
                    <a:pt x="115813" y="0"/>
                  </a:moveTo>
                  <a:lnTo>
                    <a:pt x="57196" y="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7780559" y="223252"/>
              <a:ext cx="302540" cy="342371"/>
            </a:xfrm>
            <a:custGeom>
              <a:avLst/>
              <a:gdLst/>
              <a:ahLst/>
              <a:cxnLst/>
              <a:rect l="0" t="0" r="0" b="0"/>
              <a:pathLst>
                <a:path w="302540" h="342371">
                  <a:moveTo>
                    <a:pt x="0" y="39960"/>
                  </a:moveTo>
                  <a:lnTo>
                    <a:pt x="11179" y="28782"/>
                  </a:lnTo>
                  <a:lnTo>
                    <a:pt x="73218" y="5116"/>
                  </a:lnTo>
                  <a:lnTo>
                    <a:pt x="110732" y="0"/>
                  </a:lnTo>
                  <a:lnTo>
                    <a:pt x="151483" y="9663"/>
                  </a:lnTo>
                  <a:lnTo>
                    <a:pt x="182014" y="27343"/>
                  </a:lnTo>
                  <a:lnTo>
                    <a:pt x="195149" y="43711"/>
                  </a:lnTo>
                  <a:lnTo>
                    <a:pt x="200290" y="52989"/>
                  </a:lnTo>
                  <a:lnTo>
                    <a:pt x="201377" y="61514"/>
                  </a:lnTo>
                  <a:lnTo>
                    <a:pt x="196346" y="77226"/>
                  </a:lnTo>
                  <a:lnTo>
                    <a:pt x="180359" y="99225"/>
                  </a:lnTo>
                  <a:lnTo>
                    <a:pt x="161268" y="110364"/>
                  </a:lnTo>
                  <a:lnTo>
                    <a:pt x="104555" y="129603"/>
                  </a:lnTo>
                  <a:lnTo>
                    <a:pt x="78834" y="132444"/>
                  </a:lnTo>
                  <a:lnTo>
                    <a:pt x="72443" y="130862"/>
                  </a:lnTo>
                  <a:lnTo>
                    <a:pt x="70523" y="127467"/>
                  </a:lnTo>
                  <a:lnTo>
                    <a:pt x="71582" y="122865"/>
                  </a:lnTo>
                  <a:lnTo>
                    <a:pt x="75797" y="118626"/>
                  </a:lnTo>
                  <a:lnTo>
                    <a:pt x="89840" y="110798"/>
                  </a:lnTo>
                  <a:lnTo>
                    <a:pt x="123066" y="105403"/>
                  </a:lnTo>
                  <a:lnTo>
                    <a:pt x="167809" y="111985"/>
                  </a:lnTo>
                  <a:lnTo>
                    <a:pt x="226603" y="133528"/>
                  </a:lnTo>
                  <a:lnTo>
                    <a:pt x="256134" y="158541"/>
                  </a:lnTo>
                  <a:lnTo>
                    <a:pt x="285904" y="198434"/>
                  </a:lnTo>
                  <a:lnTo>
                    <a:pt x="299052" y="230805"/>
                  </a:lnTo>
                  <a:lnTo>
                    <a:pt x="302539" y="256191"/>
                  </a:lnTo>
                  <a:lnTo>
                    <a:pt x="297848" y="279952"/>
                  </a:lnTo>
                  <a:lnTo>
                    <a:pt x="286795" y="301041"/>
                  </a:lnTo>
                  <a:lnTo>
                    <a:pt x="270185" y="318213"/>
                  </a:lnTo>
                  <a:lnTo>
                    <a:pt x="235512" y="335445"/>
                  </a:lnTo>
                  <a:lnTo>
                    <a:pt x="190014" y="342370"/>
                  </a:lnTo>
                  <a:lnTo>
                    <a:pt x="131814" y="336305"/>
                  </a:lnTo>
                  <a:lnTo>
                    <a:pt x="68831" y="320461"/>
                  </a:lnTo>
                  <a:lnTo>
                    <a:pt x="21057" y="30317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2547896" y="1210777"/>
            <a:ext cx="3327007" cy="673825"/>
            <a:chOff x="2547896" y="1210777"/>
            <a:chExt cx="3327007" cy="673825"/>
          </a:xfrm>
        </p:grpSpPr>
        <p:sp>
          <p:nvSpPr>
            <p:cNvPr id="24" name="Freeform 23"/>
            <p:cNvSpPr/>
            <p:nvPr/>
          </p:nvSpPr>
          <p:spPr>
            <a:xfrm>
              <a:off x="2611067" y="1505575"/>
              <a:ext cx="136871" cy="126343"/>
            </a:xfrm>
            <a:custGeom>
              <a:avLst/>
              <a:gdLst/>
              <a:ahLst/>
              <a:cxnLst/>
              <a:rect l="0" t="0" r="0" b="0"/>
              <a:pathLst>
                <a:path w="136871" h="126343">
                  <a:moveTo>
                    <a:pt x="0" y="0"/>
                  </a:moveTo>
                  <a:lnTo>
                    <a:pt x="38373" y="29308"/>
                  </a:lnTo>
                  <a:lnTo>
                    <a:pt x="87724" y="86834"/>
                  </a:lnTo>
                  <a:lnTo>
                    <a:pt x="115811" y="112515"/>
                  </a:lnTo>
                  <a:lnTo>
                    <a:pt x="136870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547896" y="1463461"/>
              <a:ext cx="336913" cy="421141"/>
            </a:xfrm>
            <a:custGeom>
              <a:avLst/>
              <a:gdLst/>
              <a:ahLst/>
              <a:cxnLst/>
              <a:rect l="0" t="0" r="0" b="0"/>
              <a:pathLst>
                <a:path w="336913" h="421141">
                  <a:moveTo>
                    <a:pt x="336912" y="0"/>
                  </a:moveTo>
                  <a:lnTo>
                    <a:pt x="284207" y="59940"/>
                  </a:lnTo>
                  <a:lnTo>
                    <a:pt x="238949" y="116608"/>
                  </a:lnTo>
                  <a:lnTo>
                    <a:pt x="189323" y="179054"/>
                  </a:lnTo>
                  <a:lnTo>
                    <a:pt x="143011" y="242161"/>
                  </a:lnTo>
                  <a:lnTo>
                    <a:pt x="92248" y="304157"/>
                  </a:lnTo>
                  <a:lnTo>
                    <a:pt x="42173" y="366028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074321" y="1484518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78254" y="9065"/>
                  </a:lnTo>
                  <a:lnTo>
                    <a:pt x="19562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105906" y="1579274"/>
              <a:ext cx="147400" cy="31587"/>
            </a:xfrm>
            <a:custGeom>
              <a:avLst/>
              <a:gdLst/>
              <a:ahLst/>
              <a:cxnLst/>
              <a:rect l="0" t="0" r="0" b="0"/>
              <a:pathLst>
                <a:path w="147400" h="31587">
                  <a:moveTo>
                    <a:pt x="147399" y="0"/>
                  </a:moveTo>
                  <a:lnTo>
                    <a:pt x="125042" y="11179"/>
                  </a:lnTo>
                  <a:lnTo>
                    <a:pt x="77604" y="18130"/>
                  </a:lnTo>
                  <a:lnTo>
                    <a:pt x="20182" y="2771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556914" y="1312116"/>
              <a:ext cx="349159" cy="427862"/>
            </a:xfrm>
            <a:custGeom>
              <a:avLst/>
              <a:gdLst/>
              <a:ahLst/>
              <a:cxnLst/>
              <a:rect l="0" t="0" r="0" b="0"/>
              <a:pathLst>
                <a:path w="349159" h="427862">
                  <a:moveTo>
                    <a:pt x="33303" y="46060"/>
                  </a:moveTo>
                  <a:lnTo>
                    <a:pt x="3995" y="75368"/>
                  </a:lnTo>
                  <a:lnTo>
                    <a:pt x="896" y="74957"/>
                  </a:lnTo>
                  <a:lnTo>
                    <a:pt x="0" y="70004"/>
                  </a:lnTo>
                  <a:lnTo>
                    <a:pt x="573" y="62023"/>
                  </a:lnTo>
                  <a:lnTo>
                    <a:pt x="12557" y="34022"/>
                  </a:lnTo>
                  <a:lnTo>
                    <a:pt x="27592" y="20042"/>
                  </a:lnTo>
                  <a:lnTo>
                    <a:pt x="58907" y="5596"/>
                  </a:lnTo>
                  <a:lnTo>
                    <a:pt x="83287" y="0"/>
                  </a:lnTo>
                  <a:lnTo>
                    <a:pt x="143827" y="8784"/>
                  </a:lnTo>
                  <a:lnTo>
                    <a:pt x="179135" y="29556"/>
                  </a:lnTo>
                  <a:lnTo>
                    <a:pt x="215271" y="63120"/>
                  </a:lnTo>
                  <a:lnTo>
                    <a:pt x="248752" y="116197"/>
                  </a:lnTo>
                  <a:lnTo>
                    <a:pt x="267324" y="161170"/>
                  </a:lnTo>
                  <a:lnTo>
                    <a:pt x="273048" y="210018"/>
                  </a:lnTo>
                  <a:lnTo>
                    <a:pt x="269155" y="252178"/>
                  </a:lnTo>
                  <a:lnTo>
                    <a:pt x="247784" y="313505"/>
                  </a:lnTo>
                  <a:lnTo>
                    <a:pt x="206477" y="374936"/>
                  </a:lnTo>
                  <a:lnTo>
                    <a:pt x="176262" y="405474"/>
                  </a:lnTo>
                  <a:lnTo>
                    <a:pt x="134592" y="423985"/>
                  </a:lnTo>
                  <a:lnTo>
                    <a:pt x="121886" y="427861"/>
                  </a:lnTo>
                  <a:lnTo>
                    <a:pt x="92171" y="425929"/>
                  </a:lnTo>
                  <a:lnTo>
                    <a:pt x="61806" y="416102"/>
                  </a:lnTo>
                  <a:lnTo>
                    <a:pt x="26151" y="390838"/>
                  </a:lnTo>
                  <a:lnTo>
                    <a:pt x="8288" y="371260"/>
                  </a:lnTo>
                  <a:lnTo>
                    <a:pt x="3758" y="359956"/>
                  </a:lnTo>
                  <a:lnTo>
                    <a:pt x="1845" y="334918"/>
                  </a:lnTo>
                  <a:lnTo>
                    <a:pt x="5312" y="324030"/>
                  </a:lnTo>
                  <a:lnTo>
                    <a:pt x="18523" y="305693"/>
                  </a:lnTo>
                  <a:lnTo>
                    <a:pt x="39213" y="292863"/>
                  </a:lnTo>
                  <a:lnTo>
                    <a:pt x="65175" y="284432"/>
                  </a:lnTo>
                  <a:lnTo>
                    <a:pt x="112677" y="279685"/>
                  </a:lnTo>
                  <a:lnTo>
                    <a:pt x="163796" y="279449"/>
                  </a:lnTo>
                  <a:lnTo>
                    <a:pt x="214817" y="286268"/>
                  </a:lnTo>
                  <a:lnTo>
                    <a:pt x="274572" y="295933"/>
                  </a:lnTo>
                  <a:lnTo>
                    <a:pt x="314190" y="294791"/>
                  </a:lnTo>
                  <a:lnTo>
                    <a:pt x="349158" y="28821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943833" y="1210777"/>
              <a:ext cx="183339" cy="547483"/>
            </a:xfrm>
            <a:custGeom>
              <a:avLst/>
              <a:gdLst/>
              <a:ahLst/>
              <a:cxnLst/>
              <a:rect l="0" t="0" r="0" b="0"/>
              <a:pathLst>
                <a:path w="183339" h="547483">
                  <a:moveTo>
                    <a:pt x="183338" y="0"/>
                  </a:moveTo>
                  <a:lnTo>
                    <a:pt x="156951" y="10745"/>
                  </a:lnTo>
                  <a:lnTo>
                    <a:pt x="97597" y="55709"/>
                  </a:lnTo>
                  <a:lnTo>
                    <a:pt x="54831" y="99397"/>
                  </a:lnTo>
                  <a:lnTo>
                    <a:pt x="27480" y="159188"/>
                  </a:lnTo>
                  <a:lnTo>
                    <a:pt x="8964" y="213418"/>
                  </a:lnTo>
                  <a:lnTo>
                    <a:pt x="0" y="270555"/>
                  </a:lnTo>
                  <a:lnTo>
                    <a:pt x="3147" y="326794"/>
                  </a:lnTo>
                  <a:lnTo>
                    <a:pt x="12600" y="389392"/>
                  </a:lnTo>
                  <a:lnTo>
                    <a:pt x="28772" y="439738"/>
                  </a:lnTo>
                  <a:lnTo>
                    <a:pt x="54150" y="478236"/>
                  </a:lnTo>
                  <a:lnTo>
                    <a:pt x="95658" y="522690"/>
                  </a:lnTo>
                  <a:lnTo>
                    <a:pt x="122264" y="538316"/>
                  </a:lnTo>
                  <a:lnTo>
                    <a:pt x="172809" y="5474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169285" y="1505575"/>
              <a:ext cx="126342" cy="21058"/>
            </a:xfrm>
            <a:custGeom>
              <a:avLst/>
              <a:gdLst/>
              <a:ahLst/>
              <a:cxnLst/>
              <a:rect l="0" t="0" r="0" b="0"/>
              <a:pathLst>
                <a:path w="126342" h="21058">
                  <a:moveTo>
                    <a:pt x="126341" y="0"/>
                  </a:moveTo>
                  <a:lnTo>
                    <a:pt x="69078" y="3119"/>
                  </a:lnTo>
                  <a:lnTo>
                    <a:pt x="29046" y="1145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358798" y="1354263"/>
              <a:ext cx="244317" cy="396641"/>
            </a:xfrm>
            <a:custGeom>
              <a:avLst/>
              <a:gdLst/>
              <a:ahLst/>
              <a:cxnLst/>
              <a:rect l="0" t="0" r="0" b="0"/>
              <a:pathLst>
                <a:path w="244317" h="396641">
                  <a:moveTo>
                    <a:pt x="0" y="24970"/>
                  </a:moveTo>
                  <a:lnTo>
                    <a:pt x="17980" y="9329"/>
                  </a:lnTo>
                  <a:lnTo>
                    <a:pt x="34897" y="1251"/>
                  </a:lnTo>
                  <a:lnTo>
                    <a:pt x="54114" y="0"/>
                  </a:lnTo>
                  <a:lnTo>
                    <a:pt x="106225" y="8729"/>
                  </a:lnTo>
                  <a:lnTo>
                    <a:pt x="144558" y="23927"/>
                  </a:lnTo>
                  <a:lnTo>
                    <a:pt x="152523" y="32463"/>
                  </a:lnTo>
                  <a:lnTo>
                    <a:pt x="161374" y="54427"/>
                  </a:lnTo>
                  <a:lnTo>
                    <a:pt x="166357" y="93099"/>
                  </a:lnTo>
                  <a:lnTo>
                    <a:pt x="161284" y="114131"/>
                  </a:lnTo>
                  <a:lnTo>
                    <a:pt x="138963" y="146697"/>
                  </a:lnTo>
                  <a:lnTo>
                    <a:pt x="83487" y="189819"/>
                  </a:lnTo>
                  <a:lnTo>
                    <a:pt x="59722" y="197672"/>
                  </a:lnTo>
                  <a:lnTo>
                    <a:pt x="46834" y="199766"/>
                  </a:lnTo>
                  <a:lnTo>
                    <a:pt x="44091" y="201162"/>
                  </a:lnTo>
                  <a:lnTo>
                    <a:pt x="96591" y="203586"/>
                  </a:lnTo>
                  <a:lnTo>
                    <a:pt x="154087" y="213457"/>
                  </a:lnTo>
                  <a:lnTo>
                    <a:pt x="195263" y="231466"/>
                  </a:lnTo>
                  <a:lnTo>
                    <a:pt x="227871" y="258509"/>
                  </a:lnTo>
                  <a:lnTo>
                    <a:pt x="240876" y="278504"/>
                  </a:lnTo>
                  <a:lnTo>
                    <a:pt x="244316" y="305327"/>
                  </a:lnTo>
                  <a:lnTo>
                    <a:pt x="243596" y="320669"/>
                  </a:lnTo>
                  <a:lnTo>
                    <a:pt x="233437" y="343955"/>
                  </a:lnTo>
                  <a:lnTo>
                    <a:pt x="198319" y="377968"/>
                  </a:lnTo>
                  <a:lnTo>
                    <a:pt x="162356" y="394464"/>
                  </a:lnTo>
                  <a:lnTo>
                    <a:pt x="135719" y="396640"/>
                  </a:lnTo>
                  <a:lnTo>
                    <a:pt x="74901" y="394094"/>
                  </a:lnTo>
                  <a:lnTo>
                    <a:pt x="50447" y="387507"/>
                  </a:lnTo>
                  <a:lnTo>
                    <a:pt x="10528" y="3724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611482" y="1252891"/>
              <a:ext cx="287722" cy="589597"/>
            </a:xfrm>
            <a:custGeom>
              <a:avLst/>
              <a:gdLst/>
              <a:ahLst/>
              <a:cxnLst/>
              <a:rect l="0" t="0" r="0" b="0"/>
              <a:pathLst>
                <a:path w="287722" h="589597">
                  <a:moveTo>
                    <a:pt x="0" y="0"/>
                  </a:moveTo>
                  <a:lnTo>
                    <a:pt x="31282" y="9575"/>
                  </a:lnTo>
                  <a:lnTo>
                    <a:pt x="92515" y="52222"/>
                  </a:lnTo>
                  <a:lnTo>
                    <a:pt x="149325" y="88471"/>
                  </a:lnTo>
                  <a:lnTo>
                    <a:pt x="208282" y="140033"/>
                  </a:lnTo>
                  <a:lnTo>
                    <a:pt x="249363" y="191986"/>
                  </a:lnTo>
                  <a:lnTo>
                    <a:pt x="273449" y="252901"/>
                  </a:lnTo>
                  <a:lnTo>
                    <a:pt x="287721" y="306019"/>
                  </a:lnTo>
                  <a:lnTo>
                    <a:pt x="287112" y="361293"/>
                  </a:lnTo>
                  <a:lnTo>
                    <a:pt x="273933" y="416535"/>
                  </a:lnTo>
                  <a:lnTo>
                    <a:pt x="241283" y="476859"/>
                  </a:lnTo>
                  <a:lnTo>
                    <a:pt x="203898" y="521472"/>
                  </a:lnTo>
                  <a:lnTo>
                    <a:pt x="148715" y="557820"/>
                  </a:lnTo>
                  <a:lnTo>
                    <a:pt x="94756" y="5895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329614" y="1421347"/>
              <a:ext cx="8335" cy="210571"/>
            </a:xfrm>
            <a:custGeom>
              <a:avLst/>
              <a:gdLst/>
              <a:ahLst/>
              <a:cxnLst/>
              <a:rect l="0" t="0" r="0" b="0"/>
              <a:pathLst>
                <a:path w="8335" h="210571">
                  <a:moveTo>
                    <a:pt x="8334" y="0"/>
                  </a:moveTo>
                  <a:lnTo>
                    <a:pt x="0" y="48931"/>
                  </a:lnTo>
                  <a:lnTo>
                    <a:pt x="1575" y="96776"/>
                  </a:lnTo>
                  <a:lnTo>
                    <a:pt x="6999" y="159756"/>
                  </a:lnTo>
                  <a:lnTo>
                    <a:pt x="8334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243191" y="1526632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35369" y="3119"/>
                  </a:lnTo>
                  <a:lnTo>
                    <a:pt x="80422" y="9065"/>
                  </a:lnTo>
                  <a:lnTo>
                    <a:pt x="19848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832788" y="1326590"/>
              <a:ext cx="42115" cy="410613"/>
            </a:xfrm>
            <a:custGeom>
              <a:avLst/>
              <a:gdLst/>
              <a:ahLst/>
              <a:cxnLst/>
              <a:rect l="0" t="0" r="0" b="0"/>
              <a:pathLst>
                <a:path w="42115" h="410613">
                  <a:moveTo>
                    <a:pt x="0" y="0"/>
                  </a:moveTo>
                  <a:lnTo>
                    <a:pt x="0" y="48931"/>
                  </a:lnTo>
                  <a:lnTo>
                    <a:pt x="5588" y="108062"/>
                  </a:lnTo>
                  <a:lnTo>
                    <a:pt x="10722" y="168311"/>
                  </a:lnTo>
                  <a:lnTo>
                    <a:pt x="18645" y="227555"/>
                  </a:lnTo>
                  <a:lnTo>
                    <a:pt x="28682" y="290744"/>
                  </a:lnTo>
                  <a:lnTo>
                    <a:pt x="36601" y="353009"/>
                  </a:lnTo>
                  <a:lnTo>
                    <a:pt x="42114" y="4106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2832165" y="2147813"/>
            <a:ext cx="2642654" cy="589597"/>
            <a:chOff x="2832165" y="2147813"/>
            <a:chExt cx="2642654" cy="589597"/>
          </a:xfrm>
        </p:grpSpPr>
        <p:sp>
          <p:nvSpPr>
            <p:cNvPr id="37" name="Freeform 36"/>
            <p:cNvSpPr/>
            <p:nvPr/>
          </p:nvSpPr>
          <p:spPr>
            <a:xfrm>
              <a:off x="2874279" y="2337326"/>
              <a:ext cx="105286" cy="94757"/>
            </a:xfrm>
            <a:custGeom>
              <a:avLst/>
              <a:gdLst/>
              <a:ahLst/>
              <a:cxnLst/>
              <a:rect l="0" t="0" r="0" b="0"/>
              <a:pathLst>
                <a:path w="105286" h="94757">
                  <a:moveTo>
                    <a:pt x="0" y="0"/>
                  </a:moveTo>
                  <a:lnTo>
                    <a:pt x="17981" y="24047"/>
                  </a:lnTo>
                  <a:lnTo>
                    <a:pt x="73184" y="66635"/>
                  </a:lnTo>
                  <a:lnTo>
                    <a:pt x="105285" y="947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832165" y="2337326"/>
              <a:ext cx="252685" cy="400084"/>
            </a:xfrm>
            <a:custGeom>
              <a:avLst/>
              <a:gdLst/>
              <a:ahLst/>
              <a:cxnLst/>
              <a:rect l="0" t="0" r="0" b="0"/>
              <a:pathLst>
                <a:path w="252685" h="400084">
                  <a:moveTo>
                    <a:pt x="252684" y="0"/>
                  </a:moveTo>
                  <a:lnTo>
                    <a:pt x="235873" y="19151"/>
                  </a:lnTo>
                  <a:lnTo>
                    <a:pt x="197597" y="78807"/>
                  </a:lnTo>
                  <a:lnTo>
                    <a:pt x="165850" y="138572"/>
                  </a:lnTo>
                  <a:lnTo>
                    <a:pt x="121742" y="201515"/>
                  </a:lnTo>
                  <a:lnTo>
                    <a:pt x="78683" y="261789"/>
                  </a:lnTo>
                  <a:lnTo>
                    <a:pt x="39189" y="313573"/>
                  </a:lnTo>
                  <a:lnTo>
                    <a:pt x="7067" y="374999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400704" y="2305741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09839" y="9064"/>
                  </a:lnTo>
                  <a:lnTo>
                    <a:pt x="49599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432290" y="2432082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0"/>
                  </a:moveTo>
                  <a:lnTo>
                    <a:pt x="99311" y="5590"/>
                  </a:lnTo>
                  <a:lnTo>
                    <a:pt x="40241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853430" y="2326798"/>
              <a:ext cx="168457" cy="31586"/>
            </a:xfrm>
            <a:custGeom>
              <a:avLst/>
              <a:gdLst/>
              <a:ahLst/>
              <a:cxnLst/>
              <a:rect l="0" t="0" r="0" b="0"/>
              <a:pathLst>
                <a:path w="168457" h="31586">
                  <a:moveTo>
                    <a:pt x="168456" y="0"/>
                  </a:moveTo>
                  <a:lnTo>
                    <a:pt x="109839" y="5589"/>
                  </a:lnTo>
                  <a:lnTo>
                    <a:pt x="49599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151893" y="2147813"/>
              <a:ext cx="251896" cy="365056"/>
            </a:xfrm>
            <a:custGeom>
              <a:avLst/>
              <a:gdLst/>
              <a:ahLst/>
              <a:cxnLst/>
              <a:rect l="0" t="0" r="0" b="0"/>
              <a:pathLst>
                <a:path w="251896" h="365056">
                  <a:moveTo>
                    <a:pt x="154262" y="0"/>
                  </a:moveTo>
                  <a:lnTo>
                    <a:pt x="111570" y="26025"/>
                  </a:lnTo>
                  <a:lnTo>
                    <a:pt x="69920" y="69742"/>
                  </a:lnTo>
                  <a:lnTo>
                    <a:pt x="30237" y="131843"/>
                  </a:lnTo>
                  <a:lnTo>
                    <a:pt x="13139" y="181914"/>
                  </a:lnTo>
                  <a:lnTo>
                    <a:pt x="0" y="244467"/>
                  </a:lnTo>
                  <a:lnTo>
                    <a:pt x="540" y="289244"/>
                  </a:lnTo>
                  <a:lnTo>
                    <a:pt x="6393" y="313386"/>
                  </a:lnTo>
                  <a:lnTo>
                    <a:pt x="16792" y="335815"/>
                  </a:lnTo>
                  <a:lnTo>
                    <a:pt x="35452" y="351242"/>
                  </a:lnTo>
                  <a:lnTo>
                    <a:pt x="59344" y="360829"/>
                  </a:lnTo>
                  <a:lnTo>
                    <a:pt x="99102" y="365055"/>
                  </a:lnTo>
                  <a:lnTo>
                    <a:pt x="139348" y="358249"/>
                  </a:lnTo>
                  <a:lnTo>
                    <a:pt x="201388" y="329005"/>
                  </a:lnTo>
                  <a:lnTo>
                    <a:pt x="231266" y="302984"/>
                  </a:lnTo>
                  <a:lnTo>
                    <a:pt x="249348" y="273047"/>
                  </a:lnTo>
                  <a:lnTo>
                    <a:pt x="251895" y="252375"/>
                  </a:lnTo>
                  <a:lnTo>
                    <a:pt x="247957" y="232660"/>
                  </a:lnTo>
                  <a:lnTo>
                    <a:pt x="238409" y="216098"/>
                  </a:lnTo>
                  <a:lnTo>
                    <a:pt x="214289" y="193621"/>
                  </a:lnTo>
                  <a:lnTo>
                    <a:pt x="188739" y="185490"/>
                  </a:lnTo>
                  <a:lnTo>
                    <a:pt x="141471" y="184032"/>
                  </a:lnTo>
                  <a:lnTo>
                    <a:pt x="109973" y="189417"/>
                  </a:lnTo>
                  <a:lnTo>
                    <a:pt x="58036" y="211937"/>
                  </a:lnTo>
                  <a:lnTo>
                    <a:pt x="34286" y="225216"/>
                  </a:lnTo>
                  <a:lnTo>
                    <a:pt x="6863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895751" y="2253098"/>
              <a:ext cx="21058" cy="168457"/>
            </a:xfrm>
            <a:custGeom>
              <a:avLst/>
              <a:gdLst/>
              <a:ahLst/>
              <a:cxnLst/>
              <a:rect l="0" t="0" r="0" b="0"/>
              <a:pathLst>
                <a:path w="21058" h="168457">
                  <a:moveTo>
                    <a:pt x="0" y="0"/>
                  </a:moveTo>
                  <a:lnTo>
                    <a:pt x="9065" y="58617"/>
                  </a:lnTo>
                  <a:lnTo>
                    <a:pt x="11409" y="111621"/>
                  </a:lnTo>
                  <a:lnTo>
                    <a:pt x="21057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800994" y="2337326"/>
              <a:ext cx="221100" cy="42115"/>
            </a:xfrm>
            <a:custGeom>
              <a:avLst/>
              <a:gdLst/>
              <a:ahLst/>
              <a:cxnLst/>
              <a:rect l="0" t="0" r="0" b="0"/>
              <a:pathLst>
                <a:path w="221100" h="42115">
                  <a:moveTo>
                    <a:pt x="221099" y="0"/>
                  </a:moveTo>
                  <a:lnTo>
                    <a:pt x="166955" y="3120"/>
                  </a:lnTo>
                  <a:lnTo>
                    <a:pt x="112008" y="14654"/>
                  </a:lnTo>
                  <a:lnTo>
                    <a:pt x="56094" y="2819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422176" y="2147813"/>
              <a:ext cx="52643" cy="400084"/>
            </a:xfrm>
            <a:custGeom>
              <a:avLst/>
              <a:gdLst/>
              <a:ahLst/>
              <a:cxnLst/>
              <a:rect l="0" t="0" r="0" b="0"/>
              <a:pathLst>
                <a:path w="52643" h="400084">
                  <a:moveTo>
                    <a:pt x="0" y="0"/>
                  </a:moveTo>
                  <a:lnTo>
                    <a:pt x="0" y="60384"/>
                  </a:lnTo>
                  <a:lnTo>
                    <a:pt x="5589" y="121632"/>
                  </a:lnTo>
                  <a:lnTo>
                    <a:pt x="16788" y="175931"/>
                  </a:lnTo>
                  <a:lnTo>
                    <a:pt x="23333" y="228597"/>
                  </a:lnTo>
                  <a:lnTo>
                    <a:pt x="31669" y="291106"/>
                  </a:lnTo>
                  <a:lnTo>
                    <a:pt x="46097" y="352544"/>
                  </a:lnTo>
                  <a:lnTo>
                    <a:pt x="52642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3158549" y="2897233"/>
            <a:ext cx="1665050" cy="608757"/>
            <a:chOff x="3158549" y="2897233"/>
            <a:chExt cx="1665050" cy="608757"/>
          </a:xfrm>
        </p:grpSpPr>
        <p:sp>
          <p:nvSpPr>
            <p:cNvPr id="47" name="Freeform 46"/>
            <p:cNvSpPr/>
            <p:nvPr/>
          </p:nvSpPr>
          <p:spPr>
            <a:xfrm>
              <a:off x="3169077" y="3116435"/>
              <a:ext cx="94758" cy="94757"/>
            </a:xfrm>
            <a:custGeom>
              <a:avLst/>
              <a:gdLst/>
              <a:ahLst/>
              <a:cxnLst/>
              <a:rect l="0" t="0" r="0" b="0"/>
              <a:pathLst>
                <a:path w="94758" h="94757">
                  <a:moveTo>
                    <a:pt x="0" y="0"/>
                  </a:moveTo>
                  <a:lnTo>
                    <a:pt x="63334" y="63333"/>
                  </a:lnTo>
                  <a:lnTo>
                    <a:pt x="94757" y="947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158549" y="3063792"/>
              <a:ext cx="231628" cy="442198"/>
            </a:xfrm>
            <a:custGeom>
              <a:avLst/>
              <a:gdLst/>
              <a:ahLst/>
              <a:cxnLst/>
              <a:rect l="0" t="0" r="0" b="0"/>
              <a:pathLst>
                <a:path w="231628" h="442198">
                  <a:moveTo>
                    <a:pt x="231627" y="0"/>
                  </a:moveTo>
                  <a:lnTo>
                    <a:pt x="196880" y="61111"/>
                  </a:lnTo>
                  <a:lnTo>
                    <a:pt x="175983" y="115542"/>
                  </a:lnTo>
                  <a:lnTo>
                    <a:pt x="145397" y="169896"/>
                  </a:lnTo>
                  <a:lnTo>
                    <a:pt x="123421" y="218169"/>
                  </a:lnTo>
                  <a:lnTo>
                    <a:pt x="107539" y="244407"/>
                  </a:lnTo>
                  <a:lnTo>
                    <a:pt x="78459" y="297434"/>
                  </a:lnTo>
                  <a:lnTo>
                    <a:pt x="44094" y="356757"/>
                  </a:lnTo>
                  <a:lnTo>
                    <a:pt x="14429" y="413882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684974" y="3116435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0"/>
                  </a:moveTo>
                  <a:lnTo>
                    <a:pt x="93254" y="0"/>
                  </a:lnTo>
                  <a:lnTo>
                    <a:pt x="32718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695502" y="3211191"/>
              <a:ext cx="168457" cy="10530"/>
            </a:xfrm>
            <a:custGeom>
              <a:avLst/>
              <a:gdLst/>
              <a:ahLst/>
              <a:cxnLst/>
              <a:rect l="0" t="0" r="0" b="0"/>
              <a:pathLst>
                <a:path w="168457" h="10530">
                  <a:moveTo>
                    <a:pt x="168456" y="0"/>
                  </a:moveTo>
                  <a:lnTo>
                    <a:pt x="109839" y="0"/>
                  </a:lnTo>
                  <a:lnTo>
                    <a:pt x="55665" y="117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158756" y="3065256"/>
              <a:ext cx="147400" cy="19594"/>
            </a:xfrm>
            <a:custGeom>
              <a:avLst/>
              <a:gdLst/>
              <a:ahLst/>
              <a:cxnLst/>
              <a:rect l="0" t="0" r="0" b="0"/>
              <a:pathLst>
                <a:path w="147400" h="19594">
                  <a:moveTo>
                    <a:pt x="147399" y="9065"/>
                  </a:moveTo>
                  <a:lnTo>
                    <a:pt x="88782" y="0"/>
                  </a:lnTo>
                  <a:lnTo>
                    <a:pt x="32185" y="10182"/>
                  </a:lnTo>
                  <a:lnTo>
                    <a:pt x="0" y="1959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499920" y="2897233"/>
              <a:ext cx="323679" cy="458575"/>
            </a:xfrm>
            <a:custGeom>
              <a:avLst/>
              <a:gdLst/>
              <a:ahLst/>
              <a:cxnLst/>
              <a:rect l="0" t="0" r="0" b="0"/>
              <a:pathLst>
                <a:path w="323679" h="458575">
                  <a:moveTo>
                    <a:pt x="164204" y="19160"/>
                  </a:moveTo>
                  <a:lnTo>
                    <a:pt x="100754" y="2372"/>
                  </a:lnTo>
                  <a:lnTo>
                    <a:pt x="69713" y="0"/>
                  </a:lnTo>
                  <a:lnTo>
                    <a:pt x="45779" y="5186"/>
                  </a:lnTo>
                  <a:lnTo>
                    <a:pt x="27343" y="16459"/>
                  </a:lnTo>
                  <a:lnTo>
                    <a:pt x="11350" y="33167"/>
                  </a:lnTo>
                  <a:lnTo>
                    <a:pt x="2682" y="55411"/>
                  </a:lnTo>
                  <a:lnTo>
                    <a:pt x="0" y="79726"/>
                  </a:lnTo>
                  <a:lnTo>
                    <a:pt x="5219" y="140220"/>
                  </a:lnTo>
                  <a:lnTo>
                    <a:pt x="17590" y="197449"/>
                  </a:lnTo>
                  <a:lnTo>
                    <a:pt x="20838" y="208210"/>
                  </a:lnTo>
                  <a:lnTo>
                    <a:pt x="25343" y="211874"/>
                  </a:lnTo>
                  <a:lnTo>
                    <a:pt x="30686" y="210807"/>
                  </a:lnTo>
                  <a:lnTo>
                    <a:pt x="91317" y="175167"/>
                  </a:lnTo>
                  <a:lnTo>
                    <a:pt x="122331" y="163521"/>
                  </a:lnTo>
                  <a:lnTo>
                    <a:pt x="143254" y="162479"/>
                  </a:lnTo>
                  <a:lnTo>
                    <a:pt x="206328" y="177654"/>
                  </a:lnTo>
                  <a:lnTo>
                    <a:pt x="227379" y="186698"/>
                  </a:lnTo>
                  <a:lnTo>
                    <a:pt x="280018" y="230996"/>
                  </a:lnTo>
                  <a:lnTo>
                    <a:pt x="319469" y="293012"/>
                  </a:lnTo>
                  <a:lnTo>
                    <a:pt x="323678" y="314008"/>
                  </a:lnTo>
                  <a:lnTo>
                    <a:pt x="316848" y="356082"/>
                  </a:lnTo>
                  <a:lnTo>
                    <a:pt x="301979" y="382072"/>
                  </a:lnTo>
                  <a:lnTo>
                    <a:pt x="266418" y="411814"/>
                  </a:lnTo>
                  <a:lnTo>
                    <a:pt x="215547" y="440219"/>
                  </a:lnTo>
                  <a:lnTo>
                    <a:pt x="187023" y="451963"/>
                  </a:lnTo>
                  <a:lnTo>
                    <a:pt x="138080" y="458574"/>
                  </a:lnTo>
                  <a:lnTo>
                    <a:pt x="78498" y="457688"/>
                  </a:lnTo>
                  <a:lnTo>
                    <a:pt x="48391" y="4508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2477323" y="3769204"/>
            <a:ext cx="2469224" cy="1042320"/>
            <a:chOff x="2477323" y="3769204"/>
            <a:chExt cx="2469224" cy="1042320"/>
          </a:xfrm>
        </p:grpSpPr>
        <p:sp>
          <p:nvSpPr>
            <p:cNvPr id="54" name="Freeform 53"/>
            <p:cNvSpPr/>
            <p:nvPr/>
          </p:nvSpPr>
          <p:spPr>
            <a:xfrm>
              <a:off x="2932893" y="3958715"/>
              <a:ext cx="225657" cy="673824"/>
            </a:xfrm>
            <a:custGeom>
              <a:avLst/>
              <a:gdLst/>
              <a:ahLst/>
              <a:cxnLst/>
              <a:rect l="0" t="0" r="0" b="0"/>
              <a:pathLst>
                <a:path w="225657" h="673824">
                  <a:moveTo>
                    <a:pt x="162485" y="0"/>
                  </a:moveTo>
                  <a:lnTo>
                    <a:pt x="124112" y="29308"/>
                  </a:lnTo>
                  <a:lnTo>
                    <a:pt x="81787" y="84952"/>
                  </a:lnTo>
                  <a:lnTo>
                    <a:pt x="46674" y="148418"/>
                  </a:lnTo>
                  <a:lnTo>
                    <a:pt x="19982" y="210487"/>
                  </a:lnTo>
                  <a:lnTo>
                    <a:pt x="4831" y="267009"/>
                  </a:lnTo>
                  <a:lnTo>
                    <a:pt x="0" y="301164"/>
                  </a:lnTo>
                  <a:lnTo>
                    <a:pt x="2687" y="358685"/>
                  </a:lnTo>
                  <a:lnTo>
                    <a:pt x="5173" y="413293"/>
                  </a:lnTo>
                  <a:lnTo>
                    <a:pt x="13968" y="464178"/>
                  </a:lnTo>
                  <a:lnTo>
                    <a:pt x="37309" y="517118"/>
                  </a:lnTo>
                  <a:lnTo>
                    <a:pt x="64449" y="561111"/>
                  </a:lnTo>
                  <a:lnTo>
                    <a:pt x="102464" y="599608"/>
                  </a:lnTo>
                  <a:lnTo>
                    <a:pt x="164133" y="649227"/>
                  </a:lnTo>
                  <a:lnTo>
                    <a:pt x="202585" y="667752"/>
                  </a:lnTo>
                  <a:lnTo>
                    <a:pt x="225656" y="67382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105906" y="4264041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10529"/>
                  </a:moveTo>
                  <a:lnTo>
                    <a:pt x="62594" y="740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316476" y="4137699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369119" y="4111053"/>
              <a:ext cx="195050" cy="381479"/>
            </a:xfrm>
            <a:custGeom>
              <a:avLst/>
              <a:gdLst/>
              <a:ahLst/>
              <a:cxnLst/>
              <a:rect l="0" t="0" r="0" b="0"/>
              <a:pathLst>
                <a:path w="195050" h="381479">
                  <a:moveTo>
                    <a:pt x="21057" y="5589"/>
                  </a:moveTo>
                  <a:lnTo>
                    <a:pt x="37824" y="0"/>
                  </a:lnTo>
                  <a:lnTo>
                    <a:pt x="55415" y="375"/>
                  </a:lnTo>
                  <a:lnTo>
                    <a:pt x="73762" y="5612"/>
                  </a:lnTo>
                  <a:lnTo>
                    <a:pt x="89715" y="15738"/>
                  </a:lnTo>
                  <a:lnTo>
                    <a:pt x="94905" y="24053"/>
                  </a:lnTo>
                  <a:lnTo>
                    <a:pt x="100671" y="45771"/>
                  </a:lnTo>
                  <a:lnTo>
                    <a:pt x="96995" y="67901"/>
                  </a:lnTo>
                  <a:lnTo>
                    <a:pt x="86393" y="89435"/>
                  </a:lnTo>
                  <a:lnTo>
                    <a:pt x="59523" y="120120"/>
                  </a:lnTo>
                  <a:lnTo>
                    <a:pt x="6726" y="159376"/>
                  </a:lnTo>
                  <a:lnTo>
                    <a:pt x="2144" y="160756"/>
                  </a:lnTo>
                  <a:lnTo>
                    <a:pt x="260" y="158167"/>
                  </a:lnTo>
                  <a:lnTo>
                    <a:pt x="173" y="152931"/>
                  </a:lnTo>
                  <a:lnTo>
                    <a:pt x="4795" y="149441"/>
                  </a:lnTo>
                  <a:lnTo>
                    <a:pt x="22408" y="145563"/>
                  </a:lnTo>
                  <a:lnTo>
                    <a:pt x="63438" y="151478"/>
                  </a:lnTo>
                  <a:lnTo>
                    <a:pt x="105337" y="167031"/>
                  </a:lnTo>
                  <a:lnTo>
                    <a:pt x="125196" y="180286"/>
                  </a:lnTo>
                  <a:lnTo>
                    <a:pt x="178712" y="239777"/>
                  </a:lnTo>
                  <a:lnTo>
                    <a:pt x="185822" y="249452"/>
                  </a:lnTo>
                  <a:lnTo>
                    <a:pt x="193722" y="275800"/>
                  </a:lnTo>
                  <a:lnTo>
                    <a:pt x="195049" y="317279"/>
                  </a:lnTo>
                  <a:lnTo>
                    <a:pt x="189634" y="339480"/>
                  </a:lnTo>
                  <a:lnTo>
                    <a:pt x="179428" y="357146"/>
                  </a:lnTo>
                  <a:lnTo>
                    <a:pt x="160854" y="369677"/>
                  </a:lnTo>
                  <a:lnTo>
                    <a:pt x="135832" y="377976"/>
                  </a:lnTo>
                  <a:lnTo>
                    <a:pt x="91199" y="381478"/>
                  </a:lnTo>
                  <a:lnTo>
                    <a:pt x="40371" y="372774"/>
                  </a:lnTo>
                  <a:lnTo>
                    <a:pt x="0" y="3635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316476" y="4095585"/>
              <a:ext cx="73701" cy="52644"/>
            </a:xfrm>
            <a:custGeom>
              <a:avLst/>
              <a:gdLst/>
              <a:ahLst/>
              <a:cxnLst/>
              <a:rect l="0" t="0" r="0" b="0"/>
              <a:pathLst>
                <a:path w="73701" h="52644">
                  <a:moveTo>
                    <a:pt x="73700" y="0"/>
                  </a:moveTo>
                  <a:lnTo>
                    <a:pt x="49653" y="9576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674445" y="4421969"/>
              <a:ext cx="59121" cy="189514"/>
            </a:xfrm>
            <a:custGeom>
              <a:avLst/>
              <a:gdLst/>
              <a:ahLst/>
              <a:cxnLst/>
              <a:rect l="0" t="0" r="0" b="0"/>
              <a:pathLst>
                <a:path w="59121" h="189514">
                  <a:moveTo>
                    <a:pt x="0" y="0"/>
                  </a:moveTo>
                  <a:lnTo>
                    <a:pt x="42662" y="54114"/>
                  </a:lnTo>
                  <a:lnTo>
                    <a:pt x="54056" y="75523"/>
                  </a:lnTo>
                  <a:lnTo>
                    <a:pt x="59120" y="100636"/>
                  </a:lnTo>
                  <a:lnTo>
                    <a:pt x="56382" y="135493"/>
                  </a:lnTo>
                  <a:lnTo>
                    <a:pt x="48065" y="154195"/>
                  </a:lnTo>
                  <a:lnTo>
                    <a:pt x="36468" y="174759"/>
                  </a:lnTo>
                  <a:lnTo>
                    <a:pt x="31586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958715" y="4200870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98468" y="3120"/>
                  </a:lnTo>
                  <a:lnTo>
                    <a:pt x="39337" y="9065"/>
                  </a:lnTo>
                  <a:lnTo>
                    <a:pt x="20213" y="129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218446" y="4028289"/>
              <a:ext cx="283446" cy="358203"/>
            </a:xfrm>
            <a:custGeom>
              <a:avLst/>
              <a:gdLst/>
              <a:ahLst/>
              <a:cxnLst/>
              <a:rect l="0" t="0" r="0" b="0"/>
              <a:pathLst>
                <a:path w="283446" h="358203">
                  <a:moveTo>
                    <a:pt x="171937" y="14654"/>
                  </a:moveTo>
                  <a:lnTo>
                    <a:pt x="122385" y="0"/>
                  </a:lnTo>
                  <a:lnTo>
                    <a:pt x="69386" y="2097"/>
                  </a:lnTo>
                  <a:lnTo>
                    <a:pt x="41740" y="3224"/>
                  </a:lnTo>
                  <a:lnTo>
                    <a:pt x="31327" y="7034"/>
                  </a:lnTo>
                  <a:lnTo>
                    <a:pt x="16637" y="20626"/>
                  </a:lnTo>
                  <a:lnTo>
                    <a:pt x="1790" y="48009"/>
                  </a:lnTo>
                  <a:lnTo>
                    <a:pt x="0" y="68083"/>
                  </a:lnTo>
                  <a:lnTo>
                    <a:pt x="8383" y="115154"/>
                  </a:lnTo>
                  <a:lnTo>
                    <a:pt x="13768" y="122598"/>
                  </a:lnTo>
                  <a:lnTo>
                    <a:pt x="20867" y="126391"/>
                  </a:lnTo>
                  <a:lnTo>
                    <a:pt x="38114" y="127486"/>
                  </a:lnTo>
                  <a:lnTo>
                    <a:pt x="99289" y="121163"/>
                  </a:lnTo>
                  <a:lnTo>
                    <a:pt x="160161" y="131553"/>
                  </a:lnTo>
                  <a:lnTo>
                    <a:pt x="180741" y="139138"/>
                  </a:lnTo>
                  <a:lnTo>
                    <a:pt x="225970" y="175341"/>
                  </a:lnTo>
                  <a:lnTo>
                    <a:pt x="273218" y="235994"/>
                  </a:lnTo>
                  <a:lnTo>
                    <a:pt x="281292" y="260036"/>
                  </a:lnTo>
                  <a:lnTo>
                    <a:pt x="283445" y="272999"/>
                  </a:lnTo>
                  <a:lnTo>
                    <a:pt x="279598" y="293640"/>
                  </a:lnTo>
                  <a:lnTo>
                    <a:pt x="275296" y="302420"/>
                  </a:lnTo>
                  <a:lnTo>
                    <a:pt x="261158" y="315295"/>
                  </a:lnTo>
                  <a:lnTo>
                    <a:pt x="199918" y="348959"/>
                  </a:lnTo>
                  <a:lnTo>
                    <a:pt x="157221" y="358202"/>
                  </a:lnTo>
                  <a:lnTo>
                    <a:pt x="113764" y="357821"/>
                  </a:lnTo>
                  <a:lnTo>
                    <a:pt x="77180" y="35156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453554" y="3906072"/>
              <a:ext cx="266412" cy="621182"/>
            </a:xfrm>
            <a:custGeom>
              <a:avLst/>
              <a:gdLst/>
              <a:ahLst/>
              <a:cxnLst/>
              <a:rect l="0" t="0" r="0" b="0"/>
              <a:pathLst>
                <a:path w="266412" h="621182">
                  <a:moveTo>
                    <a:pt x="0" y="0"/>
                  </a:moveTo>
                  <a:lnTo>
                    <a:pt x="24047" y="9575"/>
                  </a:lnTo>
                  <a:lnTo>
                    <a:pt x="82003" y="52998"/>
                  </a:lnTo>
                  <a:lnTo>
                    <a:pt x="140293" y="108809"/>
                  </a:lnTo>
                  <a:lnTo>
                    <a:pt x="189508" y="169381"/>
                  </a:lnTo>
                  <a:lnTo>
                    <a:pt x="223177" y="221931"/>
                  </a:lnTo>
                  <a:lnTo>
                    <a:pt x="251109" y="282993"/>
                  </a:lnTo>
                  <a:lnTo>
                    <a:pt x="266411" y="337310"/>
                  </a:lnTo>
                  <a:lnTo>
                    <a:pt x="265980" y="387203"/>
                  </a:lnTo>
                  <a:lnTo>
                    <a:pt x="258444" y="439031"/>
                  </a:lnTo>
                  <a:lnTo>
                    <a:pt x="245416" y="492134"/>
                  </a:lnTo>
                  <a:lnTo>
                    <a:pt x="228085" y="547126"/>
                  </a:lnTo>
                  <a:lnTo>
                    <a:pt x="187930" y="608098"/>
                  </a:lnTo>
                  <a:lnTo>
                    <a:pt x="178984" y="62118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477323" y="3769204"/>
              <a:ext cx="2469224" cy="1042320"/>
            </a:xfrm>
            <a:custGeom>
              <a:avLst/>
              <a:gdLst/>
              <a:ahLst/>
              <a:cxnLst/>
              <a:rect l="0" t="0" r="0" b="0"/>
              <a:pathLst>
                <a:path w="2469224" h="1042320">
                  <a:moveTo>
                    <a:pt x="470656" y="73697"/>
                  </a:moveTo>
                  <a:lnTo>
                    <a:pt x="429798" y="76037"/>
                  </a:lnTo>
                  <a:lnTo>
                    <a:pt x="367154" y="97416"/>
                  </a:lnTo>
                  <a:lnTo>
                    <a:pt x="312963" y="115699"/>
                  </a:lnTo>
                  <a:lnTo>
                    <a:pt x="261287" y="134514"/>
                  </a:lnTo>
                  <a:lnTo>
                    <a:pt x="199386" y="179255"/>
                  </a:lnTo>
                  <a:lnTo>
                    <a:pt x="140859" y="235145"/>
                  </a:lnTo>
                  <a:lnTo>
                    <a:pt x="84615" y="296876"/>
                  </a:lnTo>
                  <a:lnTo>
                    <a:pt x="48086" y="358149"/>
                  </a:lnTo>
                  <a:lnTo>
                    <a:pt x="25132" y="421154"/>
                  </a:lnTo>
                  <a:lnTo>
                    <a:pt x="7426" y="483141"/>
                  </a:lnTo>
                  <a:lnTo>
                    <a:pt x="0" y="539725"/>
                  </a:lnTo>
                  <a:lnTo>
                    <a:pt x="919" y="591585"/>
                  </a:lnTo>
                  <a:lnTo>
                    <a:pt x="11711" y="651728"/>
                  </a:lnTo>
                  <a:lnTo>
                    <a:pt x="27266" y="702630"/>
                  </a:lnTo>
                  <a:lnTo>
                    <a:pt x="63469" y="761612"/>
                  </a:lnTo>
                  <a:lnTo>
                    <a:pt x="112063" y="819685"/>
                  </a:lnTo>
                  <a:lnTo>
                    <a:pt x="167373" y="870264"/>
                  </a:lnTo>
                  <a:lnTo>
                    <a:pt x="228680" y="903394"/>
                  </a:lnTo>
                  <a:lnTo>
                    <a:pt x="291687" y="929527"/>
                  </a:lnTo>
                  <a:lnTo>
                    <a:pt x="354844" y="951029"/>
                  </a:lnTo>
                  <a:lnTo>
                    <a:pt x="405362" y="963932"/>
                  </a:lnTo>
                  <a:lnTo>
                    <a:pt x="468759" y="973591"/>
                  </a:lnTo>
                  <a:lnTo>
                    <a:pt x="531382" y="989869"/>
                  </a:lnTo>
                  <a:lnTo>
                    <a:pt x="594553" y="1007249"/>
                  </a:lnTo>
                  <a:lnTo>
                    <a:pt x="649851" y="1018147"/>
                  </a:lnTo>
                  <a:lnTo>
                    <a:pt x="705834" y="1026236"/>
                  </a:lnTo>
                  <a:lnTo>
                    <a:pt x="761952" y="1030693"/>
                  </a:lnTo>
                  <a:lnTo>
                    <a:pt x="807570" y="1032635"/>
                  </a:lnTo>
                  <a:lnTo>
                    <a:pt x="867880" y="1038930"/>
                  </a:lnTo>
                  <a:lnTo>
                    <a:pt x="916945" y="1041315"/>
                  </a:lnTo>
                  <a:lnTo>
                    <a:pt x="975446" y="1042120"/>
                  </a:lnTo>
                  <a:lnTo>
                    <a:pt x="1032062" y="1042280"/>
                  </a:lnTo>
                  <a:lnTo>
                    <a:pt x="1089475" y="1042311"/>
                  </a:lnTo>
                  <a:lnTo>
                    <a:pt x="1152808" y="1042317"/>
                  </a:lnTo>
                  <a:lnTo>
                    <a:pt x="1210726" y="1042318"/>
                  </a:lnTo>
                  <a:lnTo>
                    <a:pt x="1267226" y="1042319"/>
                  </a:lnTo>
                  <a:lnTo>
                    <a:pt x="1323448" y="1042319"/>
                  </a:lnTo>
                  <a:lnTo>
                    <a:pt x="1379613" y="1036730"/>
                  </a:lnTo>
                  <a:lnTo>
                    <a:pt x="1435767" y="1031596"/>
                  </a:lnTo>
                  <a:lnTo>
                    <a:pt x="1491920" y="1023650"/>
                  </a:lnTo>
                  <a:lnTo>
                    <a:pt x="1548072" y="1021734"/>
                  </a:lnTo>
                  <a:lnTo>
                    <a:pt x="1605394" y="1014119"/>
                  </a:lnTo>
                  <a:lnTo>
                    <a:pt x="1657083" y="1011737"/>
                  </a:lnTo>
                  <a:lnTo>
                    <a:pt x="1719712" y="1009861"/>
                  </a:lnTo>
                  <a:lnTo>
                    <a:pt x="1769464" y="1003586"/>
                  </a:lnTo>
                  <a:lnTo>
                    <a:pt x="1828197" y="1000873"/>
                  </a:lnTo>
                  <a:lnTo>
                    <a:pt x="1884858" y="994748"/>
                  </a:lnTo>
                  <a:lnTo>
                    <a:pt x="1939941" y="989508"/>
                  </a:lnTo>
                  <a:lnTo>
                    <a:pt x="2002258" y="980743"/>
                  </a:lnTo>
                  <a:lnTo>
                    <a:pt x="2062847" y="971025"/>
                  </a:lnTo>
                  <a:lnTo>
                    <a:pt x="2111494" y="963505"/>
                  </a:lnTo>
                  <a:lnTo>
                    <a:pt x="2166567" y="954106"/>
                  </a:lnTo>
                  <a:lnTo>
                    <a:pt x="2224918" y="939280"/>
                  </a:lnTo>
                  <a:lnTo>
                    <a:pt x="2276478" y="911915"/>
                  </a:lnTo>
                  <a:lnTo>
                    <a:pt x="2336607" y="870035"/>
                  </a:lnTo>
                  <a:lnTo>
                    <a:pt x="2396071" y="815127"/>
                  </a:lnTo>
                  <a:lnTo>
                    <a:pt x="2438390" y="755514"/>
                  </a:lnTo>
                  <a:lnTo>
                    <a:pt x="2450697" y="728847"/>
                  </a:lnTo>
                  <a:lnTo>
                    <a:pt x="2461717" y="673599"/>
                  </a:lnTo>
                  <a:lnTo>
                    <a:pt x="2469223" y="617626"/>
                  </a:lnTo>
                  <a:lnTo>
                    <a:pt x="2464934" y="581132"/>
                  </a:lnTo>
                  <a:lnTo>
                    <a:pt x="2438215" y="518362"/>
                  </a:lnTo>
                  <a:lnTo>
                    <a:pt x="2397260" y="456059"/>
                  </a:lnTo>
                  <a:lnTo>
                    <a:pt x="2346914" y="394236"/>
                  </a:lnTo>
                  <a:lnTo>
                    <a:pt x="2288662" y="333583"/>
                  </a:lnTo>
                  <a:lnTo>
                    <a:pt x="2231115" y="284278"/>
                  </a:lnTo>
                  <a:lnTo>
                    <a:pt x="2185704" y="250344"/>
                  </a:lnTo>
                  <a:lnTo>
                    <a:pt x="2144470" y="226310"/>
                  </a:lnTo>
                  <a:lnTo>
                    <a:pt x="2113037" y="204704"/>
                  </a:lnTo>
                  <a:lnTo>
                    <a:pt x="2049925" y="167939"/>
                  </a:lnTo>
                  <a:lnTo>
                    <a:pt x="2015224" y="150364"/>
                  </a:lnTo>
                  <a:lnTo>
                    <a:pt x="1956150" y="123004"/>
                  </a:lnTo>
                  <a:lnTo>
                    <a:pt x="1897071" y="96669"/>
                  </a:lnTo>
                  <a:lnTo>
                    <a:pt x="1842485" y="77108"/>
                  </a:lnTo>
                  <a:lnTo>
                    <a:pt x="1786642" y="55047"/>
                  </a:lnTo>
                  <a:lnTo>
                    <a:pt x="1730551" y="39078"/>
                  </a:lnTo>
                  <a:lnTo>
                    <a:pt x="1667175" y="24658"/>
                  </a:lnTo>
                  <a:lnTo>
                    <a:pt x="1608384" y="13664"/>
                  </a:lnTo>
                  <a:lnTo>
                    <a:pt x="1546121" y="5557"/>
                  </a:lnTo>
                  <a:lnTo>
                    <a:pt x="1485902" y="1096"/>
                  </a:lnTo>
                  <a:lnTo>
                    <a:pt x="1425827" y="215"/>
                  </a:lnTo>
                  <a:lnTo>
                    <a:pt x="1375241" y="62"/>
                  </a:lnTo>
                  <a:lnTo>
                    <a:pt x="1326327" y="17"/>
                  </a:lnTo>
                  <a:lnTo>
                    <a:pt x="1279079" y="3"/>
                  </a:lnTo>
                  <a:lnTo>
                    <a:pt x="1228035" y="0"/>
                  </a:lnTo>
                  <a:lnTo>
                    <a:pt x="1178985" y="3118"/>
                  </a:lnTo>
                  <a:lnTo>
                    <a:pt x="1128577" y="8331"/>
                  </a:lnTo>
                  <a:lnTo>
                    <a:pt x="1075427" y="12995"/>
                  </a:lnTo>
                  <a:lnTo>
                    <a:pt x="1023804" y="18667"/>
                  </a:lnTo>
                  <a:lnTo>
                    <a:pt x="967174" y="23467"/>
                  </a:lnTo>
                  <a:lnTo>
                    <a:pt x="913351" y="29178"/>
                  </a:lnTo>
                  <a:lnTo>
                    <a:pt x="860358" y="33990"/>
                  </a:lnTo>
                  <a:lnTo>
                    <a:pt x="804492" y="42825"/>
                  </a:lnTo>
                  <a:lnTo>
                    <a:pt x="746605" y="49732"/>
                  </a:lnTo>
                  <a:lnTo>
                    <a:pt x="695528" y="54898"/>
                  </a:lnTo>
                  <a:lnTo>
                    <a:pt x="653878" y="60718"/>
                  </a:lnTo>
                  <a:lnTo>
                    <a:pt x="618055" y="631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11342" y="294797"/>
            <a:ext cx="4089612" cy="398375"/>
            <a:chOff x="511342" y="294797"/>
            <a:chExt cx="4089612" cy="398375"/>
          </a:xfrm>
        </p:grpSpPr>
        <p:sp>
          <p:nvSpPr>
            <p:cNvPr id="2" name="Freeform 1"/>
            <p:cNvSpPr/>
            <p:nvPr/>
          </p:nvSpPr>
          <p:spPr>
            <a:xfrm>
              <a:off x="663295" y="410611"/>
              <a:ext cx="52643" cy="168457"/>
            </a:xfrm>
            <a:custGeom>
              <a:avLst/>
              <a:gdLst/>
              <a:ahLst/>
              <a:cxnLst/>
              <a:rect l="0" t="0" r="0" b="0"/>
              <a:pathLst>
                <a:path w="52643" h="168457">
                  <a:moveTo>
                    <a:pt x="52642" y="0"/>
                  </a:moveTo>
                  <a:lnTo>
                    <a:pt x="34684" y="55045"/>
                  </a:lnTo>
                  <a:lnTo>
                    <a:pt x="17493" y="114512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11342" y="296484"/>
              <a:ext cx="411749" cy="385945"/>
            </a:xfrm>
            <a:custGeom>
              <a:avLst/>
              <a:gdLst/>
              <a:ahLst/>
              <a:cxnLst/>
              <a:rect l="0" t="0" r="0" b="0"/>
              <a:pathLst>
                <a:path w="411749" h="385945">
                  <a:moveTo>
                    <a:pt x="383580" y="40427"/>
                  </a:moveTo>
                  <a:lnTo>
                    <a:pt x="328535" y="6850"/>
                  </a:lnTo>
                  <a:lnTo>
                    <a:pt x="277127" y="0"/>
                  </a:lnTo>
                  <a:lnTo>
                    <a:pt x="216323" y="4236"/>
                  </a:lnTo>
                  <a:lnTo>
                    <a:pt x="164798" y="17507"/>
                  </a:lnTo>
                  <a:lnTo>
                    <a:pt x="131582" y="36106"/>
                  </a:lnTo>
                  <a:lnTo>
                    <a:pt x="68689" y="95628"/>
                  </a:lnTo>
                  <a:lnTo>
                    <a:pt x="24238" y="157854"/>
                  </a:lnTo>
                  <a:lnTo>
                    <a:pt x="4835" y="215335"/>
                  </a:lnTo>
                  <a:lnTo>
                    <a:pt x="0" y="244506"/>
                  </a:lnTo>
                  <a:lnTo>
                    <a:pt x="1750" y="269169"/>
                  </a:lnTo>
                  <a:lnTo>
                    <a:pt x="14901" y="302785"/>
                  </a:lnTo>
                  <a:lnTo>
                    <a:pt x="63044" y="361147"/>
                  </a:lnTo>
                  <a:lnTo>
                    <a:pt x="90515" y="378131"/>
                  </a:lnTo>
                  <a:lnTo>
                    <a:pt x="139644" y="385944"/>
                  </a:lnTo>
                  <a:lnTo>
                    <a:pt x="191289" y="384368"/>
                  </a:lnTo>
                  <a:lnTo>
                    <a:pt x="224829" y="373183"/>
                  </a:lnTo>
                  <a:lnTo>
                    <a:pt x="278186" y="348933"/>
                  </a:lnTo>
                  <a:lnTo>
                    <a:pt x="330923" y="311583"/>
                  </a:lnTo>
                  <a:lnTo>
                    <a:pt x="379453" y="259835"/>
                  </a:lnTo>
                  <a:lnTo>
                    <a:pt x="403631" y="200328"/>
                  </a:lnTo>
                  <a:lnTo>
                    <a:pt x="411748" y="164234"/>
                  </a:lnTo>
                  <a:lnTo>
                    <a:pt x="411307" y="137567"/>
                  </a:lnTo>
                  <a:lnTo>
                    <a:pt x="403312" y="110117"/>
                  </a:lnTo>
                  <a:lnTo>
                    <a:pt x="388840" y="88558"/>
                  </a:lnTo>
                  <a:lnTo>
                    <a:pt x="356543" y="55654"/>
                  </a:lnTo>
                  <a:lnTo>
                    <a:pt x="332569" y="47195"/>
                  </a:lnTo>
                  <a:lnTo>
                    <a:pt x="295546" y="42433"/>
                  </a:lnTo>
                  <a:lnTo>
                    <a:pt x="267766" y="404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052849" y="346064"/>
              <a:ext cx="326385" cy="338289"/>
            </a:xfrm>
            <a:custGeom>
              <a:avLst/>
              <a:gdLst/>
              <a:ahLst/>
              <a:cxnLst/>
              <a:rect l="0" t="0" r="0" b="0"/>
              <a:pathLst>
                <a:path w="326385" h="338289">
                  <a:moveTo>
                    <a:pt x="0" y="338288"/>
                  </a:moveTo>
                  <a:lnTo>
                    <a:pt x="3120" y="295596"/>
                  </a:lnTo>
                  <a:lnTo>
                    <a:pt x="14654" y="242767"/>
                  </a:lnTo>
                  <a:lnTo>
                    <a:pt x="24749" y="193132"/>
                  </a:lnTo>
                  <a:lnTo>
                    <a:pt x="31405" y="132364"/>
                  </a:lnTo>
                  <a:lnTo>
                    <a:pt x="39652" y="75300"/>
                  </a:lnTo>
                  <a:lnTo>
                    <a:pt x="47217" y="24557"/>
                  </a:lnTo>
                  <a:lnTo>
                    <a:pt x="50196" y="20339"/>
                  </a:lnTo>
                  <a:lnTo>
                    <a:pt x="53351" y="21037"/>
                  </a:lnTo>
                  <a:lnTo>
                    <a:pt x="59977" y="31171"/>
                  </a:lnTo>
                  <a:lnTo>
                    <a:pt x="81916" y="93607"/>
                  </a:lnTo>
                  <a:lnTo>
                    <a:pt x="106215" y="134628"/>
                  </a:lnTo>
                  <a:lnTo>
                    <a:pt x="133545" y="165608"/>
                  </a:lnTo>
                  <a:lnTo>
                    <a:pt x="153720" y="173804"/>
                  </a:lnTo>
                  <a:lnTo>
                    <a:pt x="165651" y="175989"/>
                  </a:lnTo>
                  <a:lnTo>
                    <a:pt x="175945" y="173937"/>
                  </a:lnTo>
                  <a:lnTo>
                    <a:pt x="193621" y="162298"/>
                  </a:lnTo>
                  <a:lnTo>
                    <a:pt x="229326" y="105999"/>
                  </a:lnTo>
                  <a:lnTo>
                    <a:pt x="251919" y="50812"/>
                  </a:lnTo>
                  <a:lnTo>
                    <a:pt x="266571" y="2822"/>
                  </a:lnTo>
                  <a:lnTo>
                    <a:pt x="270131" y="0"/>
                  </a:lnTo>
                  <a:lnTo>
                    <a:pt x="273674" y="2799"/>
                  </a:lnTo>
                  <a:lnTo>
                    <a:pt x="298304" y="65246"/>
                  </a:lnTo>
                  <a:lnTo>
                    <a:pt x="303939" y="122440"/>
                  </a:lnTo>
                  <a:lnTo>
                    <a:pt x="305053" y="183131"/>
                  </a:lnTo>
                  <a:lnTo>
                    <a:pt x="305273" y="245508"/>
                  </a:lnTo>
                  <a:lnTo>
                    <a:pt x="316772" y="305576"/>
                  </a:lnTo>
                  <a:lnTo>
                    <a:pt x="326384" y="3382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444713" y="544339"/>
              <a:ext cx="176676" cy="148833"/>
            </a:xfrm>
            <a:custGeom>
              <a:avLst/>
              <a:gdLst/>
              <a:ahLst/>
              <a:cxnLst/>
              <a:rect l="0" t="0" r="0" b="0"/>
              <a:pathLst>
                <a:path w="176676" h="148833">
                  <a:moveTo>
                    <a:pt x="124033" y="66313"/>
                  </a:moveTo>
                  <a:lnTo>
                    <a:pt x="124033" y="43957"/>
                  </a:lnTo>
                  <a:lnTo>
                    <a:pt x="117794" y="26741"/>
                  </a:lnTo>
                  <a:lnTo>
                    <a:pt x="112854" y="18875"/>
                  </a:lnTo>
                  <a:lnTo>
                    <a:pt x="98008" y="7015"/>
                  </a:lnTo>
                  <a:lnTo>
                    <a:pt x="89135" y="2215"/>
                  </a:lnTo>
                  <a:lnTo>
                    <a:pt x="69918" y="0"/>
                  </a:lnTo>
                  <a:lnTo>
                    <a:pt x="50849" y="4086"/>
                  </a:lnTo>
                  <a:lnTo>
                    <a:pt x="34575" y="13700"/>
                  </a:lnTo>
                  <a:lnTo>
                    <a:pt x="22663" y="28892"/>
                  </a:lnTo>
                  <a:lnTo>
                    <a:pt x="5483" y="67240"/>
                  </a:lnTo>
                  <a:lnTo>
                    <a:pt x="0" y="103763"/>
                  </a:lnTo>
                  <a:lnTo>
                    <a:pt x="4956" y="127411"/>
                  </a:lnTo>
                  <a:lnTo>
                    <a:pt x="9553" y="138631"/>
                  </a:lnTo>
                  <a:lnTo>
                    <a:pt x="16128" y="144941"/>
                  </a:lnTo>
                  <a:lnTo>
                    <a:pt x="24020" y="147977"/>
                  </a:lnTo>
                  <a:lnTo>
                    <a:pt x="32791" y="148832"/>
                  </a:lnTo>
                  <a:lnTo>
                    <a:pt x="48776" y="143543"/>
                  </a:lnTo>
                  <a:lnTo>
                    <a:pt x="56314" y="138856"/>
                  </a:lnTo>
                  <a:lnTo>
                    <a:pt x="67809" y="124291"/>
                  </a:lnTo>
                  <a:lnTo>
                    <a:pt x="88466" y="75941"/>
                  </a:lnTo>
                  <a:lnTo>
                    <a:pt x="92133" y="76242"/>
                  </a:lnTo>
                  <a:lnTo>
                    <a:pt x="131650" y="116027"/>
                  </a:lnTo>
                  <a:lnTo>
                    <a:pt x="139639" y="119343"/>
                  </a:lnTo>
                  <a:lnTo>
                    <a:pt x="176675" y="1189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647384" y="379025"/>
              <a:ext cx="16119" cy="305328"/>
            </a:xfrm>
            <a:custGeom>
              <a:avLst/>
              <a:gdLst/>
              <a:ahLst/>
              <a:cxnLst/>
              <a:rect l="0" t="0" r="0" b="0"/>
              <a:pathLst>
                <a:path w="16119" h="305328">
                  <a:moveTo>
                    <a:pt x="5590" y="0"/>
                  </a:moveTo>
                  <a:lnTo>
                    <a:pt x="0" y="16768"/>
                  </a:lnTo>
                  <a:lnTo>
                    <a:pt x="4045" y="78565"/>
                  </a:lnTo>
                  <a:lnTo>
                    <a:pt x="5132" y="127784"/>
                  </a:lnTo>
                  <a:lnTo>
                    <a:pt x="11088" y="191228"/>
                  </a:lnTo>
                  <a:lnTo>
                    <a:pt x="15125" y="248820"/>
                  </a:lnTo>
                  <a:lnTo>
                    <a:pt x="16118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691675" y="452725"/>
              <a:ext cx="108699" cy="221099"/>
            </a:xfrm>
            <a:custGeom>
              <a:avLst/>
              <a:gdLst/>
              <a:ahLst/>
              <a:cxnLst/>
              <a:rect l="0" t="0" r="0" b="0"/>
              <a:pathLst>
                <a:path w="108699" h="221099">
                  <a:moveTo>
                    <a:pt x="66584" y="0"/>
                  </a:moveTo>
                  <a:lnTo>
                    <a:pt x="23922" y="60873"/>
                  </a:lnTo>
                  <a:lnTo>
                    <a:pt x="11358" y="77357"/>
                  </a:lnTo>
                  <a:lnTo>
                    <a:pt x="1875" y="96382"/>
                  </a:lnTo>
                  <a:lnTo>
                    <a:pt x="0" y="116536"/>
                  </a:lnTo>
                  <a:lnTo>
                    <a:pt x="1137" y="126824"/>
                  </a:lnTo>
                  <a:lnTo>
                    <a:pt x="11760" y="144493"/>
                  </a:lnTo>
                  <a:lnTo>
                    <a:pt x="68536" y="196362"/>
                  </a:lnTo>
                  <a:lnTo>
                    <a:pt x="108698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777574" y="459599"/>
              <a:ext cx="180727" cy="220462"/>
            </a:xfrm>
            <a:custGeom>
              <a:avLst/>
              <a:gdLst/>
              <a:ahLst/>
              <a:cxnLst/>
              <a:rect l="0" t="0" r="0" b="0"/>
              <a:pathLst>
                <a:path w="180727" h="220462">
                  <a:moveTo>
                    <a:pt x="33327" y="108939"/>
                  </a:moveTo>
                  <a:lnTo>
                    <a:pt x="91944" y="94285"/>
                  </a:lnTo>
                  <a:lnTo>
                    <a:pt x="136543" y="79572"/>
                  </a:lnTo>
                  <a:lnTo>
                    <a:pt x="153680" y="68201"/>
                  </a:lnTo>
                  <a:lnTo>
                    <a:pt x="159186" y="59554"/>
                  </a:lnTo>
                  <a:lnTo>
                    <a:pt x="165303" y="37467"/>
                  </a:lnTo>
                  <a:lnTo>
                    <a:pt x="163425" y="28536"/>
                  </a:lnTo>
                  <a:lnTo>
                    <a:pt x="158664" y="21412"/>
                  </a:lnTo>
                  <a:lnTo>
                    <a:pt x="144014" y="10377"/>
                  </a:lnTo>
                  <a:lnTo>
                    <a:pt x="125805" y="1573"/>
                  </a:lnTo>
                  <a:lnTo>
                    <a:pt x="106014" y="0"/>
                  </a:lnTo>
                  <a:lnTo>
                    <a:pt x="85520" y="4370"/>
                  </a:lnTo>
                  <a:lnTo>
                    <a:pt x="55421" y="19984"/>
                  </a:lnTo>
                  <a:lnTo>
                    <a:pt x="38857" y="32749"/>
                  </a:lnTo>
                  <a:lnTo>
                    <a:pt x="3965" y="88588"/>
                  </a:lnTo>
                  <a:lnTo>
                    <a:pt x="0" y="112373"/>
                  </a:lnTo>
                  <a:lnTo>
                    <a:pt x="3307" y="136202"/>
                  </a:lnTo>
                  <a:lnTo>
                    <a:pt x="30948" y="183687"/>
                  </a:lnTo>
                  <a:lnTo>
                    <a:pt x="51210" y="208946"/>
                  </a:lnTo>
                  <a:lnTo>
                    <a:pt x="71301" y="217727"/>
                  </a:lnTo>
                  <a:lnTo>
                    <a:pt x="95828" y="220461"/>
                  </a:lnTo>
                  <a:lnTo>
                    <a:pt x="146582" y="215803"/>
                  </a:lnTo>
                  <a:lnTo>
                    <a:pt x="180726" y="2142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373217" y="483793"/>
              <a:ext cx="206265" cy="203575"/>
            </a:xfrm>
            <a:custGeom>
              <a:avLst/>
              <a:gdLst/>
              <a:ahLst/>
              <a:cxnLst/>
              <a:rect l="0" t="0" r="0" b="0"/>
              <a:pathLst>
                <a:path w="206265" h="203575">
                  <a:moveTo>
                    <a:pt x="132565" y="105802"/>
                  </a:moveTo>
                  <a:lnTo>
                    <a:pt x="140898" y="68324"/>
                  </a:lnTo>
                  <a:lnTo>
                    <a:pt x="141630" y="56251"/>
                  </a:lnTo>
                  <a:lnTo>
                    <a:pt x="136204" y="36596"/>
                  </a:lnTo>
                  <a:lnTo>
                    <a:pt x="124824" y="20062"/>
                  </a:lnTo>
                  <a:lnTo>
                    <a:pt x="108067" y="4914"/>
                  </a:lnTo>
                  <a:lnTo>
                    <a:pt x="98686" y="1109"/>
                  </a:lnTo>
                  <a:lnTo>
                    <a:pt x="78903" y="0"/>
                  </a:lnTo>
                  <a:lnTo>
                    <a:pt x="48035" y="11543"/>
                  </a:lnTo>
                  <a:lnTo>
                    <a:pt x="30265" y="29594"/>
                  </a:lnTo>
                  <a:lnTo>
                    <a:pt x="10227" y="66065"/>
                  </a:lnTo>
                  <a:lnTo>
                    <a:pt x="0" y="106506"/>
                  </a:lnTo>
                  <a:lnTo>
                    <a:pt x="90" y="145005"/>
                  </a:lnTo>
                  <a:lnTo>
                    <a:pt x="5837" y="166510"/>
                  </a:lnTo>
                  <a:lnTo>
                    <a:pt x="16190" y="183866"/>
                  </a:lnTo>
                  <a:lnTo>
                    <a:pt x="31710" y="196259"/>
                  </a:lnTo>
                  <a:lnTo>
                    <a:pt x="40762" y="201202"/>
                  </a:lnTo>
                  <a:lnTo>
                    <a:pt x="60178" y="203574"/>
                  </a:lnTo>
                  <a:lnTo>
                    <a:pt x="70269" y="202569"/>
                  </a:lnTo>
                  <a:lnTo>
                    <a:pt x="78166" y="198390"/>
                  </a:lnTo>
                  <a:lnTo>
                    <a:pt x="90060" y="184387"/>
                  </a:lnTo>
                  <a:lnTo>
                    <a:pt x="114675" y="126364"/>
                  </a:lnTo>
                  <a:lnTo>
                    <a:pt x="119469" y="124189"/>
                  </a:lnTo>
                  <a:lnTo>
                    <a:pt x="125004" y="127419"/>
                  </a:lnTo>
                  <a:lnTo>
                    <a:pt x="158692" y="160858"/>
                  </a:lnTo>
                  <a:lnTo>
                    <a:pt x="190498" y="175473"/>
                  </a:lnTo>
                  <a:lnTo>
                    <a:pt x="206264" y="1795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074321" y="336911"/>
              <a:ext cx="1" cy="315856"/>
            </a:xfrm>
            <a:custGeom>
              <a:avLst/>
              <a:gdLst/>
              <a:ahLst/>
              <a:cxnLst/>
              <a:rect l="0" t="0" r="0" b="0"/>
              <a:pathLst>
                <a:path w="1" h="315856">
                  <a:moveTo>
                    <a:pt x="0" y="0"/>
                  </a:moveTo>
                  <a:lnTo>
                    <a:pt x="0" y="48931"/>
                  </a:lnTo>
                  <a:lnTo>
                    <a:pt x="0" y="96777"/>
                  </a:lnTo>
                  <a:lnTo>
                    <a:pt x="0" y="159757"/>
                  </a:lnTo>
                  <a:lnTo>
                    <a:pt x="0" y="217257"/>
                  </a:lnTo>
                  <a:lnTo>
                    <a:pt x="0" y="273676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895336" y="294797"/>
              <a:ext cx="368499" cy="52644"/>
            </a:xfrm>
            <a:custGeom>
              <a:avLst/>
              <a:gdLst/>
              <a:ahLst/>
              <a:cxnLst/>
              <a:rect l="0" t="0" r="0" b="0"/>
              <a:pathLst>
                <a:path w="368499" h="52644">
                  <a:moveTo>
                    <a:pt x="368498" y="0"/>
                  </a:moveTo>
                  <a:lnTo>
                    <a:pt x="309881" y="5590"/>
                  </a:lnTo>
                  <a:lnTo>
                    <a:pt x="255707" y="10723"/>
                  </a:lnTo>
                  <a:lnTo>
                    <a:pt x="199946" y="21789"/>
                  </a:lnTo>
                  <a:lnTo>
                    <a:pt x="138282" y="35240"/>
                  </a:lnTo>
                  <a:lnTo>
                    <a:pt x="87116" y="40078"/>
                  </a:lnTo>
                  <a:lnTo>
                    <a:pt x="25944" y="50179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263834" y="526424"/>
              <a:ext cx="73700" cy="10530"/>
            </a:xfrm>
            <a:custGeom>
              <a:avLst/>
              <a:gdLst/>
              <a:ahLst/>
              <a:cxnLst/>
              <a:rect l="0" t="0" r="0" b="0"/>
              <a:pathLst>
                <a:path w="73700" h="10530">
                  <a:moveTo>
                    <a:pt x="73699" y="0"/>
                  </a:moveTo>
                  <a:lnTo>
                    <a:pt x="31008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517367" y="462542"/>
              <a:ext cx="188665" cy="215841"/>
            </a:xfrm>
            <a:custGeom>
              <a:avLst/>
              <a:gdLst/>
              <a:ahLst/>
              <a:cxnLst/>
              <a:rect l="0" t="0" r="0" b="0"/>
              <a:pathLst>
                <a:path w="188665" h="215841">
                  <a:moveTo>
                    <a:pt x="136021" y="42825"/>
                  </a:moveTo>
                  <a:lnTo>
                    <a:pt x="130432" y="26058"/>
                  </a:lnTo>
                  <a:lnTo>
                    <a:pt x="118329" y="11587"/>
                  </a:lnTo>
                  <a:lnTo>
                    <a:pt x="110189" y="4452"/>
                  </a:lnTo>
                  <a:lnTo>
                    <a:pt x="101252" y="865"/>
                  </a:lnTo>
                  <a:lnTo>
                    <a:pt x="81964" y="0"/>
                  </a:lnTo>
                  <a:lnTo>
                    <a:pt x="51374" y="11679"/>
                  </a:lnTo>
                  <a:lnTo>
                    <a:pt x="25673" y="35547"/>
                  </a:lnTo>
                  <a:lnTo>
                    <a:pt x="8829" y="64845"/>
                  </a:lnTo>
                  <a:lnTo>
                    <a:pt x="1062" y="114592"/>
                  </a:lnTo>
                  <a:lnTo>
                    <a:pt x="0" y="141792"/>
                  </a:lnTo>
                  <a:lnTo>
                    <a:pt x="5768" y="163240"/>
                  </a:lnTo>
                  <a:lnTo>
                    <a:pt x="28534" y="201662"/>
                  </a:lnTo>
                  <a:lnTo>
                    <a:pt x="37457" y="208378"/>
                  </a:lnTo>
                  <a:lnTo>
                    <a:pt x="59849" y="215840"/>
                  </a:lnTo>
                  <a:lnTo>
                    <a:pt x="118419" y="212225"/>
                  </a:lnTo>
                  <a:lnTo>
                    <a:pt x="163090" y="200246"/>
                  </a:lnTo>
                  <a:lnTo>
                    <a:pt x="188664" y="1902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742556" y="294797"/>
              <a:ext cx="195103" cy="357970"/>
            </a:xfrm>
            <a:custGeom>
              <a:avLst/>
              <a:gdLst/>
              <a:ahLst/>
              <a:cxnLst/>
              <a:rect l="0" t="0" r="0" b="0"/>
              <a:pathLst>
                <a:path w="195103" h="357970">
                  <a:moveTo>
                    <a:pt x="5589" y="0"/>
                  </a:moveTo>
                  <a:lnTo>
                    <a:pt x="0" y="16768"/>
                  </a:lnTo>
                  <a:lnTo>
                    <a:pt x="4442" y="63451"/>
                  </a:lnTo>
                  <a:lnTo>
                    <a:pt x="13308" y="110957"/>
                  </a:lnTo>
                  <a:lnTo>
                    <a:pt x="22174" y="162078"/>
                  </a:lnTo>
                  <a:lnTo>
                    <a:pt x="26491" y="213100"/>
                  </a:lnTo>
                  <a:lnTo>
                    <a:pt x="34717" y="275974"/>
                  </a:lnTo>
                  <a:lnTo>
                    <a:pt x="42916" y="337943"/>
                  </a:lnTo>
                  <a:lnTo>
                    <a:pt x="42172" y="337599"/>
                  </a:lnTo>
                  <a:lnTo>
                    <a:pt x="32572" y="306243"/>
                  </a:lnTo>
                  <a:lnTo>
                    <a:pt x="35519" y="284677"/>
                  </a:lnTo>
                  <a:lnTo>
                    <a:pt x="50332" y="255925"/>
                  </a:lnTo>
                  <a:lnTo>
                    <a:pt x="56474" y="247825"/>
                  </a:lnTo>
                  <a:lnTo>
                    <a:pt x="75778" y="238827"/>
                  </a:lnTo>
                  <a:lnTo>
                    <a:pt x="98785" y="235997"/>
                  </a:lnTo>
                  <a:lnTo>
                    <a:pt x="120709" y="238639"/>
                  </a:lnTo>
                  <a:lnTo>
                    <a:pt x="139031" y="246832"/>
                  </a:lnTo>
                  <a:lnTo>
                    <a:pt x="154974" y="259442"/>
                  </a:lnTo>
                  <a:lnTo>
                    <a:pt x="175933" y="286272"/>
                  </a:lnTo>
                  <a:lnTo>
                    <a:pt x="188902" y="316449"/>
                  </a:lnTo>
                  <a:lnTo>
                    <a:pt x="195102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983905" y="512634"/>
              <a:ext cx="195909" cy="140133"/>
            </a:xfrm>
            <a:custGeom>
              <a:avLst/>
              <a:gdLst/>
              <a:ahLst/>
              <a:cxnLst/>
              <a:rect l="0" t="0" r="0" b="0"/>
              <a:pathLst>
                <a:path w="195909" h="140133">
                  <a:moveTo>
                    <a:pt x="132737" y="34847"/>
                  </a:moveTo>
                  <a:lnTo>
                    <a:pt x="121559" y="18080"/>
                  </a:lnTo>
                  <a:lnTo>
                    <a:pt x="106712" y="6728"/>
                  </a:lnTo>
                  <a:lnTo>
                    <a:pt x="97840" y="2063"/>
                  </a:lnTo>
                  <a:lnTo>
                    <a:pt x="75503" y="0"/>
                  </a:lnTo>
                  <a:lnTo>
                    <a:pt x="52318" y="4152"/>
                  </a:lnTo>
                  <a:lnTo>
                    <a:pt x="26111" y="19643"/>
                  </a:lnTo>
                  <a:lnTo>
                    <a:pt x="10868" y="32379"/>
                  </a:lnTo>
                  <a:lnTo>
                    <a:pt x="2534" y="52078"/>
                  </a:lnTo>
                  <a:lnTo>
                    <a:pt x="0" y="75261"/>
                  </a:lnTo>
                  <a:lnTo>
                    <a:pt x="2773" y="97263"/>
                  </a:lnTo>
                  <a:lnTo>
                    <a:pt x="11024" y="115620"/>
                  </a:lnTo>
                  <a:lnTo>
                    <a:pt x="16500" y="123791"/>
                  </a:lnTo>
                  <a:lnTo>
                    <a:pt x="24830" y="128068"/>
                  </a:lnTo>
                  <a:lnTo>
                    <a:pt x="46564" y="129701"/>
                  </a:lnTo>
                  <a:lnTo>
                    <a:pt x="65582" y="123408"/>
                  </a:lnTo>
                  <a:lnTo>
                    <a:pt x="73929" y="118454"/>
                  </a:lnTo>
                  <a:lnTo>
                    <a:pt x="86323" y="103592"/>
                  </a:lnTo>
                  <a:lnTo>
                    <a:pt x="103812" y="65454"/>
                  </a:lnTo>
                  <a:lnTo>
                    <a:pt x="106435" y="63441"/>
                  </a:lnTo>
                  <a:lnTo>
                    <a:pt x="108183" y="66778"/>
                  </a:lnTo>
                  <a:lnTo>
                    <a:pt x="112465" y="81794"/>
                  </a:lnTo>
                  <a:lnTo>
                    <a:pt x="122168" y="100166"/>
                  </a:lnTo>
                  <a:lnTo>
                    <a:pt x="151962" y="124651"/>
                  </a:lnTo>
                  <a:lnTo>
                    <a:pt x="195908" y="1401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242984" y="515896"/>
              <a:ext cx="105286" cy="119400"/>
            </a:xfrm>
            <a:custGeom>
              <a:avLst/>
              <a:gdLst/>
              <a:ahLst/>
              <a:cxnLst/>
              <a:rect l="0" t="0" r="0" b="0"/>
              <a:pathLst>
                <a:path w="105286" h="119400">
                  <a:moveTo>
                    <a:pt x="0" y="31585"/>
                  </a:moveTo>
                  <a:lnTo>
                    <a:pt x="3120" y="74277"/>
                  </a:lnTo>
                  <a:lnTo>
                    <a:pt x="15619" y="119399"/>
                  </a:lnTo>
                  <a:lnTo>
                    <a:pt x="5841" y="91069"/>
                  </a:lnTo>
                  <a:lnTo>
                    <a:pt x="1731" y="56489"/>
                  </a:lnTo>
                  <a:lnTo>
                    <a:pt x="7009" y="36415"/>
                  </a:lnTo>
                  <a:lnTo>
                    <a:pt x="11691" y="27786"/>
                  </a:lnTo>
                  <a:lnTo>
                    <a:pt x="26253" y="15079"/>
                  </a:lnTo>
                  <a:lnTo>
                    <a:pt x="45593" y="6702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495668" y="347440"/>
              <a:ext cx="21058" cy="336913"/>
            </a:xfrm>
            <a:custGeom>
              <a:avLst/>
              <a:gdLst/>
              <a:ahLst/>
              <a:cxnLst/>
              <a:rect l="0" t="0" r="0" b="0"/>
              <a:pathLst>
                <a:path w="21058" h="336913">
                  <a:moveTo>
                    <a:pt x="0" y="0"/>
                  </a:moveTo>
                  <a:lnTo>
                    <a:pt x="0" y="58617"/>
                  </a:lnTo>
                  <a:lnTo>
                    <a:pt x="0" y="110175"/>
                  </a:lnTo>
                  <a:lnTo>
                    <a:pt x="0" y="169905"/>
                  </a:lnTo>
                  <a:lnTo>
                    <a:pt x="5589" y="220878"/>
                  </a:lnTo>
                  <a:lnTo>
                    <a:pt x="9553" y="280023"/>
                  </a:lnTo>
                  <a:lnTo>
                    <a:pt x="11409" y="317976"/>
                  </a:lnTo>
                  <a:lnTo>
                    <a:pt x="13455" y="324288"/>
                  </a:lnTo>
                  <a:lnTo>
                    <a:pt x="21057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369326" y="473782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21057"/>
                  </a:moveTo>
                  <a:lnTo>
                    <a:pt x="174363" y="17937"/>
                  </a:lnTo>
                  <a:lnTo>
                    <a:pt x="124973" y="9604"/>
                  </a:lnTo>
                  <a:lnTo>
                    <a:pt x="73294" y="2846"/>
                  </a:lnTo>
                  <a:lnTo>
                    <a:pt x="30296" y="84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392259" y="1244385"/>
            <a:ext cx="495443" cy="467885"/>
            <a:chOff x="392259" y="1244385"/>
            <a:chExt cx="495443" cy="467885"/>
          </a:xfrm>
        </p:grpSpPr>
        <p:sp>
          <p:nvSpPr>
            <p:cNvPr id="20" name="Freeform 19"/>
            <p:cNvSpPr/>
            <p:nvPr/>
          </p:nvSpPr>
          <p:spPr>
            <a:xfrm>
              <a:off x="550138" y="1326590"/>
              <a:ext cx="250028" cy="321935"/>
            </a:xfrm>
            <a:custGeom>
              <a:avLst/>
              <a:gdLst/>
              <a:ahLst/>
              <a:cxnLst/>
              <a:rect l="0" t="0" r="0" b="0"/>
              <a:pathLst>
                <a:path w="250028" h="321935">
                  <a:moveTo>
                    <a:pt x="60514" y="0"/>
                  </a:moveTo>
                  <a:lnTo>
                    <a:pt x="25768" y="61111"/>
                  </a:lnTo>
                  <a:lnTo>
                    <a:pt x="4870" y="115542"/>
                  </a:lnTo>
                  <a:lnTo>
                    <a:pt x="2361" y="117972"/>
                  </a:lnTo>
                  <a:lnTo>
                    <a:pt x="689" y="114913"/>
                  </a:lnTo>
                  <a:lnTo>
                    <a:pt x="0" y="100206"/>
                  </a:lnTo>
                  <a:lnTo>
                    <a:pt x="7359" y="72195"/>
                  </a:lnTo>
                  <a:lnTo>
                    <a:pt x="30214" y="34408"/>
                  </a:lnTo>
                  <a:lnTo>
                    <a:pt x="44708" y="19972"/>
                  </a:lnTo>
                  <a:lnTo>
                    <a:pt x="62848" y="9656"/>
                  </a:lnTo>
                  <a:lnTo>
                    <a:pt x="82609" y="7411"/>
                  </a:lnTo>
                  <a:lnTo>
                    <a:pt x="101919" y="11483"/>
                  </a:lnTo>
                  <a:lnTo>
                    <a:pt x="118301" y="21091"/>
                  </a:lnTo>
                  <a:lnTo>
                    <a:pt x="140677" y="50833"/>
                  </a:lnTo>
                  <a:lnTo>
                    <a:pt x="160794" y="102805"/>
                  </a:lnTo>
                  <a:lnTo>
                    <a:pt x="172913" y="158131"/>
                  </a:lnTo>
                  <a:lnTo>
                    <a:pt x="172196" y="196982"/>
                  </a:lnTo>
                  <a:lnTo>
                    <a:pt x="157066" y="259517"/>
                  </a:lnTo>
                  <a:lnTo>
                    <a:pt x="138515" y="292533"/>
                  </a:lnTo>
                  <a:lnTo>
                    <a:pt x="120918" y="309779"/>
                  </a:lnTo>
                  <a:lnTo>
                    <a:pt x="98279" y="319004"/>
                  </a:lnTo>
                  <a:lnTo>
                    <a:pt x="73789" y="321934"/>
                  </a:lnTo>
                  <a:lnTo>
                    <a:pt x="51206" y="319337"/>
                  </a:lnTo>
                  <a:lnTo>
                    <a:pt x="32591" y="311163"/>
                  </a:lnTo>
                  <a:lnTo>
                    <a:pt x="24351" y="305708"/>
                  </a:lnTo>
                  <a:lnTo>
                    <a:pt x="12077" y="290289"/>
                  </a:lnTo>
                  <a:lnTo>
                    <a:pt x="7165" y="281263"/>
                  </a:lnTo>
                  <a:lnTo>
                    <a:pt x="6231" y="271737"/>
                  </a:lnTo>
                  <a:lnTo>
                    <a:pt x="11432" y="251793"/>
                  </a:lnTo>
                  <a:lnTo>
                    <a:pt x="24662" y="237470"/>
                  </a:lnTo>
                  <a:lnTo>
                    <a:pt x="33103" y="232013"/>
                  </a:lnTo>
                  <a:lnTo>
                    <a:pt x="54961" y="229069"/>
                  </a:lnTo>
                  <a:lnTo>
                    <a:pt x="113595" y="239696"/>
                  </a:lnTo>
                  <a:lnTo>
                    <a:pt x="166579" y="249772"/>
                  </a:lnTo>
                  <a:lnTo>
                    <a:pt x="205025" y="248702"/>
                  </a:lnTo>
                  <a:lnTo>
                    <a:pt x="232404" y="240976"/>
                  </a:lnTo>
                  <a:lnTo>
                    <a:pt x="250027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92259" y="1244385"/>
              <a:ext cx="495443" cy="467885"/>
            </a:xfrm>
            <a:custGeom>
              <a:avLst/>
              <a:gdLst/>
              <a:ahLst/>
              <a:cxnLst/>
              <a:rect l="0" t="0" r="0" b="0"/>
              <a:pathLst>
                <a:path w="495443" h="467885">
                  <a:moveTo>
                    <a:pt x="260507" y="8506"/>
                  </a:moveTo>
                  <a:lnTo>
                    <a:pt x="211577" y="11625"/>
                  </a:lnTo>
                  <a:lnTo>
                    <a:pt x="158035" y="23160"/>
                  </a:lnTo>
                  <a:lnTo>
                    <a:pt x="118881" y="38844"/>
                  </a:lnTo>
                  <a:lnTo>
                    <a:pt x="65098" y="87959"/>
                  </a:lnTo>
                  <a:lnTo>
                    <a:pt x="29028" y="138725"/>
                  </a:lnTo>
                  <a:lnTo>
                    <a:pt x="6423" y="191766"/>
                  </a:lnTo>
                  <a:lnTo>
                    <a:pt x="0" y="233341"/>
                  </a:lnTo>
                  <a:lnTo>
                    <a:pt x="6235" y="296546"/>
                  </a:lnTo>
                  <a:lnTo>
                    <a:pt x="21851" y="352185"/>
                  </a:lnTo>
                  <a:lnTo>
                    <a:pt x="60773" y="410454"/>
                  </a:lnTo>
                  <a:lnTo>
                    <a:pt x="67690" y="420361"/>
                  </a:lnTo>
                  <a:lnTo>
                    <a:pt x="87853" y="434488"/>
                  </a:lnTo>
                  <a:lnTo>
                    <a:pt x="138925" y="458678"/>
                  </a:lnTo>
                  <a:lnTo>
                    <a:pt x="185749" y="467884"/>
                  </a:lnTo>
                  <a:lnTo>
                    <a:pt x="244397" y="462588"/>
                  </a:lnTo>
                  <a:lnTo>
                    <a:pt x="290990" y="447158"/>
                  </a:lnTo>
                  <a:lnTo>
                    <a:pt x="345760" y="421207"/>
                  </a:lnTo>
                  <a:lnTo>
                    <a:pt x="406424" y="375892"/>
                  </a:lnTo>
                  <a:lnTo>
                    <a:pt x="441322" y="340735"/>
                  </a:lnTo>
                  <a:lnTo>
                    <a:pt x="467626" y="291157"/>
                  </a:lnTo>
                  <a:lnTo>
                    <a:pt x="484434" y="236304"/>
                  </a:lnTo>
                  <a:lnTo>
                    <a:pt x="495442" y="194415"/>
                  </a:lnTo>
                  <a:lnTo>
                    <a:pt x="493214" y="169511"/>
                  </a:lnTo>
                  <a:lnTo>
                    <a:pt x="473559" y="108130"/>
                  </a:lnTo>
                  <a:lnTo>
                    <a:pt x="446005" y="70212"/>
                  </a:lnTo>
                  <a:lnTo>
                    <a:pt x="424839" y="51139"/>
                  </a:lnTo>
                  <a:lnTo>
                    <a:pt x="366711" y="19830"/>
                  </a:lnTo>
                  <a:lnTo>
                    <a:pt x="335785" y="7690"/>
                  </a:lnTo>
                  <a:lnTo>
                    <a:pt x="280082" y="855"/>
                  </a:lnTo>
                  <a:lnTo>
                    <a:pt x="227183" y="0"/>
                  </a:lnTo>
                  <a:lnTo>
                    <a:pt x="165751" y="85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6675067" y="1716145"/>
            <a:ext cx="2221514" cy="2526840"/>
            <a:chOff x="6675067" y="1716145"/>
            <a:chExt cx="2221514" cy="2526840"/>
          </a:xfrm>
        </p:grpSpPr>
        <p:sp>
          <p:nvSpPr>
            <p:cNvPr id="23" name="Freeform 22"/>
            <p:cNvSpPr/>
            <p:nvPr/>
          </p:nvSpPr>
          <p:spPr>
            <a:xfrm>
              <a:off x="7843747" y="1716145"/>
              <a:ext cx="21030" cy="2526840"/>
            </a:xfrm>
            <a:custGeom>
              <a:avLst/>
              <a:gdLst/>
              <a:ahLst/>
              <a:cxnLst/>
              <a:rect l="0" t="0" r="0" b="0"/>
              <a:pathLst>
                <a:path w="21030" h="2526840">
                  <a:moveTo>
                    <a:pt x="10512" y="0"/>
                  </a:moveTo>
                  <a:lnTo>
                    <a:pt x="1447" y="58617"/>
                  </a:lnTo>
                  <a:lnTo>
                    <a:pt x="272" y="121196"/>
                  </a:lnTo>
                  <a:lnTo>
                    <a:pt x="69" y="172520"/>
                  </a:lnTo>
                  <a:lnTo>
                    <a:pt x="1178" y="225942"/>
                  </a:lnTo>
                  <a:lnTo>
                    <a:pt x="7227" y="285704"/>
                  </a:lnTo>
                  <a:lnTo>
                    <a:pt x="9538" y="349035"/>
                  </a:lnTo>
                  <a:lnTo>
                    <a:pt x="10079" y="395332"/>
                  </a:lnTo>
                  <a:lnTo>
                    <a:pt x="10320" y="443205"/>
                  </a:lnTo>
                  <a:lnTo>
                    <a:pt x="10427" y="491778"/>
                  </a:lnTo>
                  <a:lnTo>
                    <a:pt x="10474" y="540662"/>
                  </a:lnTo>
                  <a:lnTo>
                    <a:pt x="10501" y="597453"/>
                  </a:lnTo>
                  <a:lnTo>
                    <a:pt x="10509" y="643916"/>
                  </a:lnTo>
                  <a:lnTo>
                    <a:pt x="10511" y="704087"/>
                  </a:lnTo>
                  <a:lnTo>
                    <a:pt x="10512" y="757010"/>
                  </a:lnTo>
                  <a:lnTo>
                    <a:pt x="10512" y="816814"/>
                  </a:lnTo>
                  <a:lnTo>
                    <a:pt x="10512" y="873688"/>
                  </a:lnTo>
                  <a:lnTo>
                    <a:pt x="10512" y="925285"/>
                  </a:lnTo>
                  <a:lnTo>
                    <a:pt x="10512" y="983077"/>
                  </a:lnTo>
                  <a:lnTo>
                    <a:pt x="10512" y="1044526"/>
                  </a:lnTo>
                  <a:lnTo>
                    <a:pt x="11682" y="1101725"/>
                  </a:lnTo>
                  <a:lnTo>
                    <a:pt x="17747" y="1147530"/>
                  </a:lnTo>
                  <a:lnTo>
                    <a:pt x="20065" y="1207895"/>
                  </a:lnTo>
                  <a:lnTo>
                    <a:pt x="20752" y="1260486"/>
                  </a:lnTo>
                  <a:lnTo>
                    <a:pt x="20912" y="1303450"/>
                  </a:lnTo>
                  <a:lnTo>
                    <a:pt x="20983" y="1349841"/>
                  </a:lnTo>
                  <a:lnTo>
                    <a:pt x="21015" y="1397755"/>
                  </a:lnTo>
                  <a:lnTo>
                    <a:pt x="21029" y="1446347"/>
                  </a:lnTo>
                  <a:lnTo>
                    <a:pt x="15448" y="1497385"/>
                  </a:lnTo>
                  <a:lnTo>
                    <a:pt x="11487" y="1557986"/>
                  </a:lnTo>
                  <a:lnTo>
                    <a:pt x="10945" y="1599449"/>
                  </a:lnTo>
                  <a:lnTo>
                    <a:pt x="10704" y="1645173"/>
                  </a:lnTo>
                  <a:lnTo>
                    <a:pt x="10598" y="1691621"/>
                  </a:lnTo>
                  <a:lnTo>
                    <a:pt x="10551" y="1735661"/>
                  </a:lnTo>
                  <a:lnTo>
                    <a:pt x="10530" y="1778631"/>
                  </a:lnTo>
                  <a:lnTo>
                    <a:pt x="7398" y="1832925"/>
                  </a:lnTo>
                  <a:lnTo>
                    <a:pt x="2180" y="1880598"/>
                  </a:lnTo>
                  <a:lnTo>
                    <a:pt x="634" y="1939177"/>
                  </a:lnTo>
                  <a:lnTo>
                    <a:pt x="176" y="2000987"/>
                  </a:lnTo>
                  <a:lnTo>
                    <a:pt x="40" y="2063755"/>
                  </a:lnTo>
                  <a:lnTo>
                    <a:pt x="0" y="2123687"/>
                  </a:lnTo>
                  <a:lnTo>
                    <a:pt x="3108" y="2178489"/>
                  </a:lnTo>
                  <a:lnTo>
                    <a:pt x="8318" y="2231772"/>
                  </a:lnTo>
                  <a:lnTo>
                    <a:pt x="9862" y="2281484"/>
                  </a:lnTo>
                  <a:lnTo>
                    <a:pt x="10384" y="2340204"/>
                  </a:lnTo>
                  <a:lnTo>
                    <a:pt x="11657" y="2396863"/>
                  </a:lnTo>
                  <a:lnTo>
                    <a:pt x="18840" y="2456234"/>
                  </a:lnTo>
                  <a:lnTo>
                    <a:pt x="17270" y="2497341"/>
                  </a:lnTo>
                  <a:lnTo>
                    <a:pt x="10512" y="25268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675067" y="2326798"/>
              <a:ext cx="2221514" cy="105285"/>
            </a:xfrm>
            <a:custGeom>
              <a:avLst/>
              <a:gdLst/>
              <a:ahLst/>
              <a:cxnLst/>
              <a:rect l="0" t="0" r="0" b="0"/>
              <a:pathLst>
                <a:path w="2221514" h="105285">
                  <a:moveTo>
                    <a:pt x="2221513" y="0"/>
                  </a:moveTo>
                  <a:lnTo>
                    <a:pt x="2172582" y="8333"/>
                  </a:lnTo>
                  <a:lnTo>
                    <a:pt x="2124737" y="12997"/>
                  </a:lnTo>
                  <a:lnTo>
                    <a:pt x="2073516" y="18668"/>
                  </a:lnTo>
                  <a:lnTo>
                    <a:pt x="2021294" y="20349"/>
                  </a:lnTo>
                  <a:lnTo>
                    <a:pt x="1968776" y="20847"/>
                  </a:lnTo>
                  <a:lnTo>
                    <a:pt x="1913051" y="20994"/>
                  </a:lnTo>
                  <a:lnTo>
                    <a:pt x="1852086" y="21038"/>
                  </a:lnTo>
                  <a:lnTo>
                    <a:pt x="1789569" y="21051"/>
                  </a:lnTo>
                  <a:lnTo>
                    <a:pt x="1726593" y="21055"/>
                  </a:lnTo>
                  <a:lnTo>
                    <a:pt x="1663479" y="21056"/>
                  </a:lnTo>
                  <a:lnTo>
                    <a:pt x="1600325" y="24176"/>
                  </a:lnTo>
                  <a:lnTo>
                    <a:pt x="1543398" y="29390"/>
                  </a:lnTo>
                  <a:lnTo>
                    <a:pt x="1490656" y="30935"/>
                  </a:lnTo>
                  <a:lnTo>
                    <a:pt x="1436813" y="31392"/>
                  </a:lnTo>
                  <a:lnTo>
                    <a:pt x="1384985" y="31528"/>
                  </a:lnTo>
                  <a:lnTo>
                    <a:pt x="1325175" y="31568"/>
                  </a:lnTo>
                  <a:lnTo>
                    <a:pt x="1263000" y="31580"/>
                  </a:lnTo>
                  <a:lnTo>
                    <a:pt x="1206364" y="34703"/>
                  </a:lnTo>
                  <a:lnTo>
                    <a:pt x="1153707" y="39918"/>
                  </a:lnTo>
                  <a:lnTo>
                    <a:pt x="1093652" y="41463"/>
                  </a:lnTo>
                  <a:lnTo>
                    <a:pt x="1031405" y="45040"/>
                  </a:lnTo>
                  <a:lnTo>
                    <a:pt x="968506" y="50390"/>
                  </a:lnTo>
                  <a:lnTo>
                    <a:pt x="908536" y="55094"/>
                  </a:lnTo>
                  <a:lnTo>
                    <a:pt x="850603" y="60777"/>
                  </a:lnTo>
                  <a:lnTo>
                    <a:pt x="788984" y="62461"/>
                  </a:lnTo>
                  <a:lnTo>
                    <a:pt x="726273" y="66080"/>
                  </a:lnTo>
                  <a:lnTo>
                    <a:pt x="666357" y="71442"/>
                  </a:lnTo>
                  <a:lnTo>
                    <a:pt x="611561" y="73030"/>
                  </a:lnTo>
                  <a:lnTo>
                    <a:pt x="558279" y="73501"/>
                  </a:lnTo>
                  <a:lnTo>
                    <a:pt x="508567" y="76760"/>
                  </a:lnTo>
                  <a:lnTo>
                    <a:pt x="461083" y="82015"/>
                  </a:lnTo>
                  <a:lnTo>
                    <a:pt x="398224" y="89380"/>
                  </a:lnTo>
                  <a:lnTo>
                    <a:pt x="339578" y="93694"/>
                  </a:lnTo>
                  <a:lnTo>
                    <a:pt x="291169" y="94441"/>
                  </a:lnTo>
                  <a:lnTo>
                    <a:pt x="229177" y="94694"/>
                  </a:lnTo>
                  <a:lnTo>
                    <a:pt x="166542" y="100333"/>
                  </a:lnTo>
                  <a:lnTo>
                    <a:pt x="107940" y="104306"/>
                  </a:lnTo>
                  <a:lnTo>
                    <a:pt x="59538" y="104995"/>
                  </a:lnTo>
                  <a:lnTo>
                    <a:pt x="0" y="1052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127792" y="1958300"/>
              <a:ext cx="263214" cy="273742"/>
            </a:xfrm>
            <a:custGeom>
              <a:avLst/>
              <a:gdLst/>
              <a:ahLst/>
              <a:cxnLst/>
              <a:rect l="0" t="0" r="0" b="0"/>
              <a:pathLst>
                <a:path w="263214" h="273742">
                  <a:moveTo>
                    <a:pt x="263213" y="0"/>
                  </a:moveTo>
                  <a:lnTo>
                    <a:pt x="210185" y="43963"/>
                  </a:lnTo>
                  <a:lnTo>
                    <a:pt x="149545" y="86667"/>
                  </a:lnTo>
                  <a:lnTo>
                    <a:pt x="128466" y="107539"/>
                  </a:lnTo>
                  <a:lnTo>
                    <a:pt x="82891" y="167135"/>
                  </a:lnTo>
                  <a:lnTo>
                    <a:pt x="35594" y="222446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148849" y="1979357"/>
              <a:ext cx="189514" cy="242157"/>
            </a:xfrm>
            <a:custGeom>
              <a:avLst/>
              <a:gdLst/>
              <a:ahLst/>
              <a:cxnLst/>
              <a:rect l="0" t="0" r="0" b="0"/>
              <a:pathLst>
                <a:path w="189514" h="242157">
                  <a:moveTo>
                    <a:pt x="0" y="0"/>
                  </a:moveTo>
                  <a:lnTo>
                    <a:pt x="42663" y="60873"/>
                  </a:lnTo>
                  <a:lnTo>
                    <a:pt x="78451" y="113604"/>
                  </a:lnTo>
                  <a:lnTo>
                    <a:pt x="121379" y="168165"/>
                  </a:lnTo>
                  <a:lnTo>
                    <a:pt x="175809" y="228222"/>
                  </a:lnTo>
                  <a:lnTo>
                    <a:pt x="189513" y="242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8159585" y="2000414"/>
              <a:ext cx="136872" cy="105286"/>
            </a:xfrm>
            <a:custGeom>
              <a:avLst/>
              <a:gdLst/>
              <a:ahLst/>
              <a:cxnLst/>
              <a:rect l="0" t="0" r="0" b="0"/>
              <a:pathLst>
                <a:path w="136872" h="105286">
                  <a:moveTo>
                    <a:pt x="0" y="0"/>
                  </a:moveTo>
                  <a:lnTo>
                    <a:pt x="58563" y="49498"/>
                  </a:lnTo>
                  <a:lnTo>
                    <a:pt x="108731" y="95948"/>
                  </a:lnTo>
                  <a:lnTo>
                    <a:pt x="136871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8229195" y="1947772"/>
              <a:ext cx="204133" cy="400083"/>
            </a:xfrm>
            <a:custGeom>
              <a:avLst/>
              <a:gdLst/>
              <a:ahLst/>
              <a:cxnLst/>
              <a:rect l="0" t="0" r="0" b="0"/>
              <a:pathLst>
                <a:path w="204133" h="400083">
                  <a:moveTo>
                    <a:pt x="204132" y="0"/>
                  </a:moveTo>
                  <a:lnTo>
                    <a:pt x="161470" y="60873"/>
                  </a:lnTo>
                  <a:lnTo>
                    <a:pt x="112852" y="121234"/>
                  </a:lnTo>
                  <a:lnTo>
                    <a:pt x="77785" y="180622"/>
                  </a:lnTo>
                  <a:lnTo>
                    <a:pt x="51099" y="242154"/>
                  </a:lnTo>
                  <a:lnTo>
                    <a:pt x="32830" y="289251"/>
                  </a:lnTo>
                  <a:lnTo>
                    <a:pt x="12626" y="327367"/>
                  </a:lnTo>
                  <a:lnTo>
                    <a:pt x="1030" y="358260"/>
                  </a:lnTo>
                  <a:lnTo>
                    <a:pt x="0" y="376035"/>
                  </a:lnTo>
                  <a:lnTo>
                    <a:pt x="4090" y="4000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6485554" y="614609"/>
            <a:ext cx="1926716" cy="501412"/>
            <a:chOff x="6485554" y="614609"/>
            <a:chExt cx="1926716" cy="501412"/>
          </a:xfrm>
        </p:grpSpPr>
        <p:sp>
          <p:nvSpPr>
            <p:cNvPr id="30" name="Freeform 29"/>
            <p:cNvSpPr/>
            <p:nvPr/>
          </p:nvSpPr>
          <p:spPr>
            <a:xfrm>
              <a:off x="6485554" y="736994"/>
              <a:ext cx="147400" cy="147400"/>
            </a:xfrm>
            <a:custGeom>
              <a:avLst/>
              <a:gdLst/>
              <a:ahLst/>
              <a:cxnLst/>
              <a:rect l="0" t="0" r="0" b="0"/>
              <a:pathLst>
                <a:path w="147400" h="147400">
                  <a:moveTo>
                    <a:pt x="0" y="0"/>
                  </a:moveTo>
                  <a:lnTo>
                    <a:pt x="58563" y="58563"/>
                  </a:lnTo>
                  <a:lnTo>
                    <a:pt x="108731" y="118283"/>
                  </a:lnTo>
                  <a:lnTo>
                    <a:pt x="128663" y="137733"/>
                  </a:lnTo>
                  <a:lnTo>
                    <a:pt x="147399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527669" y="726466"/>
              <a:ext cx="200042" cy="389555"/>
            </a:xfrm>
            <a:custGeom>
              <a:avLst/>
              <a:gdLst/>
              <a:ahLst/>
              <a:cxnLst/>
              <a:rect l="0" t="0" r="0" b="0"/>
              <a:pathLst>
                <a:path w="200042" h="389555">
                  <a:moveTo>
                    <a:pt x="200041" y="0"/>
                  </a:moveTo>
                  <a:lnTo>
                    <a:pt x="188862" y="11178"/>
                  </a:lnTo>
                  <a:lnTo>
                    <a:pt x="165712" y="65567"/>
                  </a:lnTo>
                  <a:lnTo>
                    <a:pt x="139837" y="119796"/>
                  </a:lnTo>
                  <a:lnTo>
                    <a:pt x="112196" y="173229"/>
                  </a:lnTo>
                  <a:lnTo>
                    <a:pt x="77194" y="233136"/>
                  </a:lnTo>
                  <a:lnTo>
                    <a:pt x="50300" y="289723"/>
                  </a:lnTo>
                  <a:lnTo>
                    <a:pt x="23102" y="346772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885637" y="747523"/>
              <a:ext cx="115814" cy="42115"/>
            </a:xfrm>
            <a:custGeom>
              <a:avLst/>
              <a:gdLst/>
              <a:ahLst/>
              <a:cxnLst/>
              <a:rect l="0" t="0" r="0" b="0"/>
              <a:pathLst>
                <a:path w="115814" h="42115">
                  <a:moveTo>
                    <a:pt x="115813" y="0"/>
                  </a:moveTo>
                  <a:lnTo>
                    <a:pt x="104635" y="11178"/>
                  </a:lnTo>
                  <a:lnTo>
                    <a:pt x="86669" y="16666"/>
                  </a:lnTo>
                  <a:lnTo>
                    <a:pt x="33077" y="2888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896165" y="852808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0"/>
                  </a:moveTo>
                  <a:lnTo>
                    <a:pt x="81826" y="16788"/>
                  </a:lnTo>
                  <a:lnTo>
                    <a:pt x="33538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194883" y="614609"/>
              <a:ext cx="322465" cy="423710"/>
            </a:xfrm>
            <a:custGeom>
              <a:avLst/>
              <a:gdLst/>
              <a:ahLst/>
              <a:cxnLst/>
              <a:rect l="0" t="0" r="0" b="0"/>
              <a:pathLst>
                <a:path w="322465" h="423710">
                  <a:moveTo>
                    <a:pt x="17138" y="69743"/>
                  </a:moveTo>
                  <a:lnTo>
                    <a:pt x="35118" y="45696"/>
                  </a:lnTo>
                  <a:lnTo>
                    <a:pt x="81290" y="10150"/>
                  </a:lnTo>
                  <a:lnTo>
                    <a:pt x="104921" y="2313"/>
                  </a:lnTo>
                  <a:lnTo>
                    <a:pt x="129852" y="0"/>
                  </a:lnTo>
                  <a:lnTo>
                    <a:pt x="152631" y="2871"/>
                  </a:lnTo>
                  <a:lnTo>
                    <a:pt x="171334" y="14286"/>
                  </a:lnTo>
                  <a:lnTo>
                    <a:pt x="216852" y="70420"/>
                  </a:lnTo>
                  <a:lnTo>
                    <a:pt x="235020" y="104649"/>
                  </a:lnTo>
                  <a:lnTo>
                    <a:pt x="244692" y="147546"/>
                  </a:lnTo>
                  <a:lnTo>
                    <a:pt x="247558" y="197301"/>
                  </a:lnTo>
                  <a:lnTo>
                    <a:pt x="245287" y="249088"/>
                  </a:lnTo>
                  <a:lnTo>
                    <a:pt x="239030" y="280473"/>
                  </a:lnTo>
                  <a:lnTo>
                    <a:pt x="209340" y="338797"/>
                  </a:lnTo>
                  <a:lnTo>
                    <a:pt x="188860" y="368091"/>
                  </a:lnTo>
                  <a:lnTo>
                    <a:pt x="131070" y="406198"/>
                  </a:lnTo>
                  <a:lnTo>
                    <a:pt x="104039" y="418150"/>
                  </a:lnTo>
                  <a:lnTo>
                    <a:pt x="62513" y="423709"/>
                  </a:lnTo>
                  <a:lnTo>
                    <a:pt x="34575" y="420863"/>
                  </a:lnTo>
                  <a:lnTo>
                    <a:pt x="24083" y="416127"/>
                  </a:lnTo>
                  <a:lnTo>
                    <a:pt x="9306" y="401506"/>
                  </a:lnTo>
                  <a:lnTo>
                    <a:pt x="1959" y="380190"/>
                  </a:lnTo>
                  <a:lnTo>
                    <a:pt x="0" y="367955"/>
                  </a:lnTo>
                  <a:lnTo>
                    <a:pt x="4062" y="345001"/>
                  </a:lnTo>
                  <a:lnTo>
                    <a:pt x="8420" y="333967"/>
                  </a:lnTo>
                  <a:lnTo>
                    <a:pt x="22622" y="318587"/>
                  </a:lnTo>
                  <a:lnTo>
                    <a:pt x="31323" y="312848"/>
                  </a:lnTo>
                  <a:lnTo>
                    <a:pt x="65924" y="304771"/>
                  </a:lnTo>
                  <a:lnTo>
                    <a:pt x="111133" y="310447"/>
                  </a:lnTo>
                  <a:lnTo>
                    <a:pt x="160097" y="322833"/>
                  </a:lnTo>
                  <a:lnTo>
                    <a:pt x="214222" y="336545"/>
                  </a:lnTo>
                  <a:lnTo>
                    <a:pt x="273180" y="340943"/>
                  </a:lnTo>
                  <a:lnTo>
                    <a:pt x="322464" y="3329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548933" y="831751"/>
              <a:ext cx="157928" cy="189514"/>
            </a:xfrm>
            <a:custGeom>
              <a:avLst/>
              <a:gdLst/>
              <a:ahLst/>
              <a:cxnLst/>
              <a:rect l="0" t="0" r="0" b="0"/>
              <a:pathLst>
                <a:path w="157928" h="189514">
                  <a:moveTo>
                    <a:pt x="157927" y="0"/>
                  </a:moveTo>
                  <a:lnTo>
                    <a:pt x="135570" y="11178"/>
                  </a:lnTo>
                  <a:lnTo>
                    <a:pt x="121474" y="26025"/>
                  </a:lnTo>
                  <a:lnTo>
                    <a:pt x="76924" y="85982"/>
                  </a:lnTo>
                  <a:lnTo>
                    <a:pt x="35069" y="141964"/>
                  </a:lnTo>
                  <a:lnTo>
                    <a:pt x="6236" y="175611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496290" y="810694"/>
              <a:ext cx="200042" cy="210571"/>
            </a:xfrm>
            <a:custGeom>
              <a:avLst/>
              <a:gdLst/>
              <a:ahLst/>
              <a:cxnLst/>
              <a:rect l="0" t="0" r="0" b="0"/>
              <a:pathLst>
                <a:path w="200042" h="210571">
                  <a:moveTo>
                    <a:pt x="0" y="0"/>
                  </a:moveTo>
                  <a:lnTo>
                    <a:pt x="44322" y="53875"/>
                  </a:lnTo>
                  <a:lnTo>
                    <a:pt x="98243" y="115922"/>
                  </a:lnTo>
                  <a:lnTo>
                    <a:pt x="157207" y="178066"/>
                  </a:lnTo>
                  <a:lnTo>
                    <a:pt x="200041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075357" y="821222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10529" y="0"/>
                  </a:moveTo>
                  <a:lnTo>
                    <a:pt x="3293" y="27556"/>
                  </a:lnTo>
                  <a:lnTo>
                    <a:pt x="3770" y="80659"/>
                  </a:lnTo>
                  <a:lnTo>
                    <a:pt x="6355" y="103699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949015" y="905450"/>
              <a:ext cx="231628" cy="10530"/>
            </a:xfrm>
            <a:custGeom>
              <a:avLst/>
              <a:gdLst/>
              <a:ahLst/>
              <a:cxnLst/>
              <a:rect l="0" t="0" r="0" b="0"/>
              <a:pathLst>
                <a:path w="231628" h="10530">
                  <a:moveTo>
                    <a:pt x="231627" y="0"/>
                  </a:moveTo>
                  <a:lnTo>
                    <a:pt x="182696" y="0"/>
                  </a:lnTo>
                  <a:lnTo>
                    <a:pt x="123566" y="0"/>
                  </a:lnTo>
                  <a:lnTo>
                    <a:pt x="66825" y="1170"/>
                  </a:lnTo>
                  <a:lnTo>
                    <a:pt x="19916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372301" y="684352"/>
              <a:ext cx="39969" cy="421141"/>
            </a:xfrm>
            <a:custGeom>
              <a:avLst/>
              <a:gdLst/>
              <a:ahLst/>
              <a:cxnLst/>
              <a:rect l="0" t="0" r="0" b="0"/>
              <a:pathLst>
                <a:path w="39969" h="421141">
                  <a:moveTo>
                    <a:pt x="8383" y="0"/>
                  </a:moveTo>
                  <a:lnTo>
                    <a:pt x="1147" y="27556"/>
                  </a:lnTo>
                  <a:lnTo>
                    <a:pt x="0" y="73025"/>
                  </a:lnTo>
                  <a:lnTo>
                    <a:pt x="6549" y="136151"/>
                  </a:lnTo>
                  <a:lnTo>
                    <a:pt x="12637" y="178664"/>
                  </a:lnTo>
                  <a:lnTo>
                    <a:pt x="22642" y="242061"/>
                  </a:lnTo>
                  <a:lnTo>
                    <a:pt x="27426" y="305298"/>
                  </a:lnTo>
                  <a:lnTo>
                    <a:pt x="34432" y="357311"/>
                  </a:lnTo>
                  <a:lnTo>
                    <a:pt x="37508" y="384582"/>
                  </a:lnTo>
                  <a:lnTo>
                    <a:pt x="39968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1048591" y="1284476"/>
            <a:ext cx="4608481" cy="1042323"/>
            <a:chOff x="1048591" y="1284476"/>
            <a:chExt cx="4608481" cy="1042323"/>
          </a:xfrm>
        </p:grpSpPr>
        <p:sp>
          <p:nvSpPr>
            <p:cNvPr id="41" name="Freeform 40"/>
            <p:cNvSpPr/>
            <p:nvPr/>
          </p:nvSpPr>
          <p:spPr>
            <a:xfrm>
              <a:off x="1048591" y="1290941"/>
              <a:ext cx="309586" cy="401265"/>
            </a:xfrm>
            <a:custGeom>
              <a:avLst/>
              <a:gdLst/>
              <a:ahLst/>
              <a:cxnLst/>
              <a:rect l="0" t="0" r="0" b="0"/>
              <a:pathLst>
                <a:path w="309586" h="401265">
                  <a:moveTo>
                    <a:pt x="256942" y="56706"/>
                  </a:moveTo>
                  <a:lnTo>
                    <a:pt x="201283" y="17164"/>
                  </a:lnTo>
                  <a:lnTo>
                    <a:pt x="161590" y="1062"/>
                  </a:lnTo>
                  <a:lnTo>
                    <a:pt x="140864" y="0"/>
                  </a:lnTo>
                  <a:lnTo>
                    <a:pt x="119954" y="4597"/>
                  </a:lnTo>
                  <a:lnTo>
                    <a:pt x="98962" y="14439"/>
                  </a:lnTo>
                  <a:lnTo>
                    <a:pt x="73003" y="38723"/>
                  </a:lnTo>
                  <a:lnTo>
                    <a:pt x="29006" y="99090"/>
                  </a:lnTo>
                  <a:lnTo>
                    <a:pt x="5206" y="154618"/>
                  </a:lnTo>
                  <a:lnTo>
                    <a:pt x="0" y="180941"/>
                  </a:lnTo>
                  <a:lnTo>
                    <a:pt x="3071" y="235968"/>
                  </a:lnTo>
                  <a:lnTo>
                    <a:pt x="6070" y="262720"/>
                  </a:lnTo>
                  <a:lnTo>
                    <a:pt x="27908" y="319319"/>
                  </a:lnTo>
                  <a:lnTo>
                    <a:pt x="50260" y="351326"/>
                  </a:lnTo>
                  <a:lnTo>
                    <a:pt x="84699" y="377448"/>
                  </a:lnTo>
                  <a:lnTo>
                    <a:pt x="118950" y="394416"/>
                  </a:lnTo>
                  <a:lnTo>
                    <a:pt x="156914" y="401264"/>
                  </a:lnTo>
                  <a:lnTo>
                    <a:pt x="180900" y="396626"/>
                  </a:lnTo>
                  <a:lnTo>
                    <a:pt x="243088" y="369706"/>
                  </a:lnTo>
                  <a:lnTo>
                    <a:pt x="303259" y="315555"/>
                  </a:lnTo>
                  <a:lnTo>
                    <a:pt x="309585" y="3093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389761" y="1284476"/>
              <a:ext cx="210571" cy="361042"/>
            </a:xfrm>
            <a:custGeom>
              <a:avLst/>
              <a:gdLst/>
              <a:ahLst/>
              <a:cxnLst/>
              <a:rect l="0" t="0" r="0" b="0"/>
              <a:pathLst>
                <a:path w="210571" h="361042">
                  <a:moveTo>
                    <a:pt x="0" y="0"/>
                  </a:moveTo>
                  <a:lnTo>
                    <a:pt x="0" y="58617"/>
                  </a:lnTo>
                  <a:lnTo>
                    <a:pt x="9575" y="120027"/>
                  </a:lnTo>
                  <a:lnTo>
                    <a:pt x="29664" y="181550"/>
                  </a:lnTo>
                  <a:lnTo>
                    <a:pt x="45244" y="244092"/>
                  </a:lnTo>
                  <a:lnTo>
                    <a:pt x="52351" y="300337"/>
                  </a:lnTo>
                  <a:lnTo>
                    <a:pt x="58276" y="335434"/>
                  </a:lnTo>
                  <a:lnTo>
                    <a:pt x="55926" y="357312"/>
                  </a:lnTo>
                  <a:lnTo>
                    <a:pt x="53662" y="361041"/>
                  </a:lnTo>
                  <a:lnTo>
                    <a:pt x="50982" y="360017"/>
                  </a:lnTo>
                  <a:lnTo>
                    <a:pt x="48026" y="355825"/>
                  </a:lnTo>
                  <a:lnTo>
                    <a:pt x="47861" y="341808"/>
                  </a:lnTo>
                  <a:lnTo>
                    <a:pt x="53183" y="286821"/>
                  </a:lnTo>
                  <a:lnTo>
                    <a:pt x="62031" y="253440"/>
                  </a:lnTo>
                  <a:lnTo>
                    <a:pt x="72803" y="231963"/>
                  </a:lnTo>
                  <a:lnTo>
                    <a:pt x="81291" y="224832"/>
                  </a:lnTo>
                  <a:lnTo>
                    <a:pt x="103200" y="216909"/>
                  </a:lnTo>
                  <a:lnTo>
                    <a:pt x="125415" y="216507"/>
                  </a:lnTo>
                  <a:lnTo>
                    <a:pt x="136253" y="218038"/>
                  </a:lnTo>
                  <a:lnTo>
                    <a:pt x="154534" y="229097"/>
                  </a:lnTo>
                  <a:lnTo>
                    <a:pt x="169287" y="245711"/>
                  </a:lnTo>
                  <a:lnTo>
                    <a:pt x="202055" y="305639"/>
                  </a:lnTo>
                  <a:lnTo>
                    <a:pt x="210570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645581" y="1478929"/>
              <a:ext cx="137679" cy="166748"/>
            </a:xfrm>
            <a:custGeom>
              <a:avLst/>
              <a:gdLst/>
              <a:ahLst/>
              <a:cxnLst/>
              <a:rect l="0" t="0" r="0" b="0"/>
              <a:pathLst>
                <a:path w="137679" h="166748">
                  <a:moveTo>
                    <a:pt x="91621" y="5589"/>
                  </a:moveTo>
                  <a:lnTo>
                    <a:pt x="74853" y="0"/>
                  </a:lnTo>
                  <a:lnTo>
                    <a:pt x="67574" y="693"/>
                  </a:lnTo>
                  <a:lnTo>
                    <a:pt x="53247" y="7702"/>
                  </a:lnTo>
                  <a:lnTo>
                    <a:pt x="26438" y="30391"/>
                  </a:lnTo>
                  <a:lnTo>
                    <a:pt x="7446" y="59341"/>
                  </a:lnTo>
                  <a:lnTo>
                    <a:pt x="0" y="95735"/>
                  </a:lnTo>
                  <a:lnTo>
                    <a:pt x="4497" y="116234"/>
                  </a:lnTo>
                  <a:lnTo>
                    <a:pt x="26448" y="148457"/>
                  </a:lnTo>
                  <a:lnTo>
                    <a:pt x="52033" y="164643"/>
                  </a:lnTo>
                  <a:lnTo>
                    <a:pt x="71687" y="166747"/>
                  </a:lnTo>
                  <a:lnTo>
                    <a:pt x="90950" y="162612"/>
                  </a:lnTo>
                  <a:lnTo>
                    <a:pt x="107310" y="152976"/>
                  </a:lnTo>
                  <a:lnTo>
                    <a:pt x="119261" y="137775"/>
                  </a:lnTo>
                  <a:lnTo>
                    <a:pt x="136465" y="99420"/>
                  </a:lnTo>
                  <a:lnTo>
                    <a:pt x="137678" y="78877"/>
                  </a:lnTo>
                  <a:lnTo>
                    <a:pt x="133147" y="59218"/>
                  </a:lnTo>
                  <a:lnTo>
                    <a:pt x="123335" y="42682"/>
                  </a:lnTo>
                  <a:lnTo>
                    <a:pt x="91621" y="161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815028" y="1482915"/>
              <a:ext cx="156898" cy="173098"/>
            </a:xfrm>
            <a:custGeom>
              <a:avLst/>
              <a:gdLst/>
              <a:ahLst/>
              <a:cxnLst/>
              <a:rect l="0" t="0" r="0" b="0"/>
              <a:pathLst>
                <a:path w="156898" h="173098">
                  <a:moveTo>
                    <a:pt x="80101" y="12131"/>
                  </a:moveTo>
                  <a:lnTo>
                    <a:pt x="68923" y="953"/>
                  </a:lnTo>
                  <a:lnTo>
                    <a:pt x="63290" y="0"/>
                  </a:lnTo>
                  <a:lnTo>
                    <a:pt x="57196" y="1704"/>
                  </a:lnTo>
                  <a:lnTo>
                    <a:pt x="50793" y="5180"/>
                  </a:lnTo>
                  <a:lnTo>
                    <a:pt x="16768" y="45574"/>
                  </a:lnTo>
                  <a:lnTo>
                    <a:pt x="5160" y="66769"/>
                  </a:lnTo>
                  <a:lnTo>
                    <a:pt x="0" y="91787"/>
                  </a:lnTo>
                  <a:lnTo>
                    <a:pt x="2685" y="126590"/>
                  </a:lnTo>
                  <a:lnTo>
                    <a:pt x="14109" y="145280"/>
                  </a:lnTo>
                  <a:lnTo>
                    <a:pt x="30884" y="160216"/>
                  </a:lnTo>
                  <a:lnTo>
                    <a:pt x="50038" y="170753"/>
                  </a:lnTo>
                  <a:lnTo>
                    <a:pt x="70249" y="173097"/>
                  </a:lnTo>
                  <a:lnTo>
                    <a:pt x="90930" y="169069"/>
                  </a:lnTo>
                  <a:lnTo>
                    <a:pt x="121134" y="153648"/>
                  </a:lnTo>
                  <a:lnTo>
                    <a:pt x="137722" y="140928"/>
                  </a:lnTo>
                  <a:lnTo>
                    <a:pt x="154626" y="115024"/>
                  </a:lnTo>
                  <a:lnTo>
                    <a:pt x="156897" y="95296"/>
                  </a:lnTo>
                  <a:lnTo>
                    <a:pt x="152837" y="76000"/>
                  </a:lnTo>
                  <a:lnTo>
                    <a:pt x="143234" y="59624"/>
                  </a:lnTo>
                  <a:lnTo>
                    <a:pt x="128047" y="47667"/>
                  </a:lnTo>
                  <a:lnTo>
                    <a:pt x="90630" y="226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035992" y="1473989"/>
              <a:ext cx="148197" cy="162888"/>
            </a:xfrm>
            <a:custGeom>
              <a:avLst/>
              <a:gdLst/>
              <a:ahLst/>
              <a:cxnLst/>
              <a:rect l="0" t="0" r="0" b="0"/>
              <a:pathLst>
                <a:path w="148197" h="162888">
                  <a:moveTo>
                    <a:pt x="122350" y="0"/>
                  </a:moveTo>
                  <a:lnTo>
                    <a:pt x="63733" y="5589"/>
                  </a:lnTo>
                  <a:lnTo>
                    <a:pt x="28943" y="20244"/>
                  </a:lnTo>
                  <a:lnTo>
                    <a:pt x="1997" y="39403"/>
                  </a:lnTo>
                  <a:lnTo>
                    <a:pt x="0" y="44986"/>
                  </a:lnTo>
                  <a:lnTo>
                    <a:pt x="2179" y="49878"/>
                  </a:lnTo>
                  <a:lnTo>
                    <a:pt x="7141" y="54309"/>
                  </a:lnTo>
                  <a:lnTo>
                    <a:pt x="69221" y="77047"/>
                  </a:lnTo>
                  <a:lnTo>
                    <a:pt x="130619" y="97855"/>
                  </a:lnTo>
                  <a:lnTo>
                    <a:pt x="141900" y="103841"/>
                  </a:lnTo>
                  <a:lnTo>
                    <a:pt x="147082" y="110172"/>
                  </a:lnTo>
                  <a:lnTo>
                    <a:pt x="148196" y="116732"/>
                  </a:lnTo>
                  <a:lnTo>
                    <a:pt x="143196" y="131429"/>
                  </a:lnTo>
                  <a:lnTo>
                    <a:pt x="133174" y="149660"/>
                  </a:lnTo>
                  <a:lnTo>
                    <a:pt x="123717" y="155926"/>
                  </a:lnTo>
                  <a:lnTo>
                    <a:pt x="97611" y="162887"/>
                  </a:lnTo>
                  <a:lnTo>
                    <a:pt x="39023" y="159390"/>
                  </a:lnTo>
                  <a:lnTo>
                    <a:pt x="6536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232041" y="1470078"/>
              <a:ext cx="147400" cy="172368"/>
            </a:xfrm>
            <a:custGeom>
              <a:avLst/>
              <a:gdLst/>
              <a:ahLst/>
              <a:cxnLst/>
              <a:rect l="0" t="0" r="0" b="0"/>
              <a:pathLst>
                <a:path w="147400" h="172368">
                  <a:moveTo>
                    <a:pt x="0" y="67082"/>
                  </a:moveTo>
                  <a:lnTo>
                    <a:pt x="58617" y="67082"/>
                  </a:lnTo>
                  <a:lnTo>
                    <a:pt x="115214" y="55629"/>
                  </a:lnTo>
                  <a:lnTo>
                    <a:pt x="125942" y="52428"/>
                  </a:lnTo>
                  <a:lnTo>
                    <a:pt x="131925" y="46784"/>
                  </a:lnTo>
                  <a:lnTo>
                    <a:pt x="134743" y="39512"/>
                  </a:lnTo>
                  <a:lnTo>
                    <a:pt x="135452" y="31155"/>
                  </a:lnTo>
                  <a:lnTo>
                    <a:pt x="132416" y="24413"/>
                  </a:lnTo>
                  <a:lnTo>
                    <a:pt x="119683" y="13803"/>
                  </a:lnTo>
                  <a:lnTo>
                    <a:pt x="87194" y="1253"/>
                  </a:lnTo>
                  <a:lnTo>
                    <a:pt x="64489" y="0"/>
                  </a:lnTo>
                  <a:lnTo>
                    <a:pt x="43870" y="4513"/>
                  </a:lnTo>
                  <a:lnTo>
                    <a:pt x="26907" y="14317"/>
                  </a:lnTo>
                  <a:lnTo>
                    <a:pt x="14688" y="32713"/>
                  </a:lnTo>
                  <a:lnTo>
                    <a:pt x="6528" y="56486"/>
                  </a:lnTo>
                  <a:lnTo>
                    <a:pt x="3104" y="96178"/>
                  </a:lnTo>
                  <a:lnTo>
                    <a:pt x="6449" y="123687"/>
                  </a:lnTo>
                  <a:lnTo>
                    <a:pt x="18074" y="145273"/>
                  </a:lnTo>
                  <a:lnTo>
                    <a:pt x="26087" y="154304"/>
                  </a:lnTo>
                  <a:lnTo>
                    <a:pt x="50589" y="164339"/>
                  </a:lnTo>
                  <a:lnTo>
                    <a:pt x="108389" y="170781"/>
                  </a:lnTo>
                  <a:lnTo>
                    <a:pt x="147399" y="1723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789518" y="1295005"/>
              <a:ext cx="288088" cy="386316"/>
            </a:xfrm>
            <a:custGeom>
              <a:avLst/>
              <a:gdLst/>
              <a:ahLst/>
              <a:cxnLst/>
              <a:rect l="0" t="0" r="0" b="0"/>
              <a:pathLst>
                <a:path w="288088" h="386316">
                  <a:moveTo>
                    <a:pt x="105818" y="0"/>
                  </a:moveTo>
                  <a:lnTo>
                    <a:pt x="48253" y="62461"/>
                  </a:lnTo>
                  <a:lnTo>
                    <a:pt x="5474" y="92309"/>
                  </a:lnTo>
                  <a:lnTo>
                    <a:pt x="1487" y="93124"/>
                  </a:lnTo>
                  <a:lnTo>
                    <a:pt x="0" y="90159"/>
                  </a:lnTo>
                  <a:lnTo>
                    <a:pt x="177" y="84672"/>
                  </a:lnTo>
                  <a:lnTo>
                    <a:pt x="9734" y="72337"/>
                  </a:lnTo>
                  <a:lnTo>
                    <a:pt x="25679" y="60226"/>
                  </a:lnTo>
                  <a:lnTo>
                    <a:pt x="44465" y="50943"/>
                  </a:lnTo>
                  <a:lnTo>
                    <a:pt x="85950" y="44730"/>
                  </a:lnTo>
                  <a:lnTo>
                    <a:pt x="135559" y="51036"/>
                  </a:lnTo>
                  <a:lnTo>
                    <a:pt x="167273" y="61395"/>
                  </a:lnTo>
                  <a:lnTo>
                    <a:pt x="184214" y="72520"/>
                  </a:lnTo>
                  <a:lnTo>
                    <a:pt x="196423" y="88383"/>
                  </a:lnTo>
                  <a:lnTo>
                    <a:pt x="201316" y="97526"/>
                  </a:lnTo>
                  <a:lnTo>
                    <a:pt x="203634" y="120164"/>
                  </a:lnTo>
                  <a:lnTo>
                    <a:pt x="199595" y="144653"/>
                  </a:lnTo>
                  <a:lnTo>
                    <a:pt x="184167" y="177001"/>
                  </a:lnTo>
                  <a:lnTo>
                    <a:pt x="171445" y="194090"/>
                  </a:lnTo>
                  <a:lnTo>
                    <a:pt x="151753" y="206365"/>
                  </a:lnTo>
                  <a:lnTo>
                    <a:pt x="139951" y="211276"/>
                  </a:lnTo>
                  <a:lnTo>
                    <a:pt x="134423" y="212210"/>
                  </a:lnTo>
                  <a:lnTo>
                    <a:pt x="133077" y="210494"/>
                  </a:lnTo>
                  <a:lnTo>
                    <a:pt x="134519" y="207010"/>
                  </a:lnTo>
                  <a:lnTo>
                    <a:pt x="148600" y="203138"/>
                  </a:lnTo>
                  <a:lnTo>
                    <a:pt x="169286" y="202587"/>
                  </a:lnTo>
                  <a:lnTo>
                    <a:pt x="221671" y="214877"/>
                  </a:lnTo>
                  <a:lnTo>
                    <a:pt x="247640" y="230433"/>
                  </a:lnTo>
                  <a:lnTo>
                    <a:pt x="270152" y="249860"/>
                  </a:lnTo>
                  <a:lnTo>
                    <a:pt x="286051" y="276024"/>
                  </a:lnTo>
                  <a:lnTo>
                    <a:pt x="288087" y="298932"/>
                  </a:lnTo>
                  <a:lnTo>
                    <a:pt x="283923" y="322372"/>
                  </a:lnTo>
                  <a:lnTo>
                    <a:pt x="274273" y="340588"/>
                  </a:lnTo>
                  <a:lnTo>
                    <a:pt x="259066" y="353363"/>
                  </a:lnTo>
                  <a:lnTo>
                    <a:pt x="200164" y="378621"/>
                  </a:lnTo>
                  <a:lnTo>
                    <a:pt x="165748" y="386315"/>
                  </a:lnTo>
                  <a:lnTo>
                    <a:pt x="129034" y="385475"/>
                  </a:lnTo>
                  <a:lnTo>
                    <a:pt x="106778" y="379552"/>
                  </a:lnTo>
                  <a:lnTo>
                    <a:pt x="67013" y="356686"/>
                  </a:lnTo>
                  <a:lnTo>
                    <a:pt x="42647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505989" y="1452932"/>
              <a:ext cx="94758" cy="157929"/>
            </a:xfrm>
            <a:custGeom>
              <a:avLst/>
              <a:gdLst/>
              <a:ahLst/>
              <a:cxnLst/>
              <a:rect l="0" t="0" r="0" b="0"/>
              <a:pathLst>
                <a:path w="94758" h="157929">
                  <a:moveTo>
                    <a:pt x="94757" y="0"/>
                  </a:moveTo>
                  <a:lnTo>
                    <a:pt x="79116" y="17981"/>
                  </a:lnTo>
                  <a:lnTo>
                    <a:pt x="47914" y="74354"/>
                  </a:lnTo>
                  <a:lnTo>
                    <a:pt x="15318" y="134588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463875" y="1452932"/>
              <a:ext cx="147400" cy="189514"/>
            </a:xfrm>
            <a:custGeom>
              <a:avLst/>
              <a:gdLst/>
              <a:ahLst/>
              <a:cxnLst/>
              <a:rect l="0" t="0" r="0" b="0"/>
              <a:pathLst>
                <a:path w="147400" h="189514">
                  <a:moveTo>
                    <a:pt x="0" y="0"/>
                  </a:moveTo>
                  <a:lnTo>
                    <a:pt x="5589" y="16768"/>
                  </a:lnTo>
                  <a:lnTo>
                    <a:pt x="48469" y="74247"/>
                  </a:lnTo>
                  <a:lnTo>
                    <a:pt x="100254" y="131329"/>
                  </a:lnTo>
                  <a:lnTo>
                    <a:pt x="128337" y="173402"/>
                  </a:lnTo>
                  <a:lnTo>
                    <a:pt x="147399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737616" y="1526632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84228" y="0"/>
                  </a:moveTo>
                  <a:lnTo>
                    <a:pt x="25457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863958" y="1484518"/>
              <a:ext cx="168457" cy="161540"/>
            </a:xfrm>
            <a:custGeom>
              <a:avLst/>
              <a:gdLst/>
              <a:ahLst/>
              <a:cxnLst/>
              <a:rect l="0" t="0" r="0" b="0"/>
              <a:pathLst>
                <a:path w="168457" h="161540">
                  <a:moveTo>
                    <a:pt x="0" y="10528"/>
                  </a:moveTo>
                  <a:lnTo>
                    <a:pt x="49498" y="69091"/>
                  </a:lnTo>
                  <a:lnTo>
                    <a:pt x="91279" y="126862"/>
                  </a:lnTo>
                  <a:lnTo>
                    <a:pt x="106724" y="158081"/>
                  </a:lnTo>
                  <a:lnTo>
                    <a:pt x="112094" y="161539"/>
                  </a:lnTo>
                  <a:lnTo>
                    <a:pt x="118013" y="160335"/>
                  </a:lnTo>
                  <a:lnTo>
                    <a:pt x="124299" y="156023"/>
                  </a:lnTo>
                  <a:lnTo>
                    <a:pt x="128489" y="148469"/>
                  </a:lnTo>
                  <a:lnTo>
                    <a:pt x="141356" y="89539"/>
                  </a:lnTo>
                  <a:lnTo>
                    <a:pt x="158056" y="32285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073985" y="1536449"/>
              <a:ext cx="200586" cy="110371"/>
            </a:xfrm>
            <a:custGeom>
              <a:avLst/>
              <a:gdLst/>
              <a:ahLst/>
              <a:cxnLst/>
              <a:rect l="0" t="0" r="0" b="0"/>
              <a:pathLst>
                <a:path w="200586" h="110371">
                  <a:moveTo>
                    <a:pt x="105828" y="42825"/>
                  </a:moveTo>
                  <a:lnTo>
                    <a:pt x="96253" y="18779"/>
                  </a:lnTo>
                  <a:lnTo>
                    <a:pt x="85585" y="4452"/>
                  </a:lnTo>
                  <a:lnTo>
                    <a:pt x="77125" y="865"/>
                  </a:lnTo>
                  <a:lnTo>
                    <a:pt x="55247" y="0"/>
                  </a:lnTo>
                  <a:lnTo>
                    <a:pt x="36164" y="6634"/>
                  </a:lnTo>
                  <a:lnTo>
                    <a:pt x="19884" y="18552"/>
                  </a:lnTo>
                  <a:lnTo>
                    <a:pt x="4850" y="35546"/>
                  </a:lnTo>
                  <a:lnTo>
                    <a:pt x="1075" y="44992"/>
                  </a:lnTo>
                  <a:lnTo>
                    <a:pt x="0" y="64845"/>
                  </a:lnTo>
                  <a:lnTo>
                    <a:pt x="5971" y="95753"/>
                  </a:lnTo>
                  <a:lnTo>
                    <a:pt x="12351" y="102677"/>
                  </a:lnTo>
                  <a:lnTo>
                    <a:pt x="31917" y="110370"/>
                  </a:lnTo>
                  <a:lnTo>
                    <a:pt x="41347" y="110082"/>
                  </a:lnTo>
                  <a:lnTo>
                    <a:pt x="58062" y="103523"/>
                  </a:lnTo>
                  <a:lnTo>
                    <a:pt x="80627" y="86676"/>
                  </a:lnTo>
                  <a:lnTo>
                    <a:pt x="96541" y="61277"/>
                  </a:lnTo>
                  <a:lnTo>
                    <a:pt x="100807" y="58636"/>
                  </a:lnTo>
                  <a:lnTo>
                    <a:pt x="104820" y="60385"/>
                  </a:lnTo>
                  <a:lnTo>
                    <a:pt x="122297" y="76494"/>
                  </a:lnTo>
                  <a:lnTo>
                    <a:pt x="149702" y="92965"/>
                  </a:lnTo>
                  <a:lnTo>
                    <a:pt x="176929" y="102135"/>
                  </a:lnTo>
                  <a:lnTo>
                    <a:pt x="200585" y="1059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300566" y="1358176"/>
              <a:ext cx="26648" cy="284270"/>
            </a:xfrm>
            <a:custGeom>
              <a:avLst/>
              <a:gdLst/>
              <a:ahLst/>
              <a:cxnLst/>
              <a:rect l="0" t="0" r="0" b="0"/>
              <a:pathLst>
                <a:path w="26648" h="284270">
                  <a:moveTo>
                    <a:pt x="5590" y="0"/>
                  </a:moveTo>
                  <a:lnTo>
                    <a:pt x="0" y="16767"/>
                  </a:lnTo>
                  <a:lnTo>
                    <a:pt x="2114" y="49552"/>
                  </a:lnTo>
                  <a:lnTo>
                    <a:pt x="12139" y="102551"/>
                  </a:lnTo>
                  <a:lnTo>
                    <a:pt x="18452" y="158080"/>
                  </a:lnTo>
                  <a:lnTo>
                    <a:pt x="25028" y="214109"/>
                  </a:lnTo>
                  <a:lnTo>
                    <a:pt x="26433" y="271795"/>
                  </a:lnTo>
                  <a:lnTo>
                    <a:pt x="26647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413636" y="1516103"/>
              <a:ext cx="124148" cy="136955"/>
            </a:xfrm>
            <a:custGeom>
              <a:avLst/>
              <a:gdLst/>
              <a:ahLst/>
              <a:cxnLst/>
              <a:rect l="0" t="0" r="0" b="0"/>
              <a:pathLst>
                <a:path w="124148" h="136955">
                  <a:moveTo>
                    <a:pt x="8333" y="21057"/>
                  </a:moveTo>
                  <a:lnTo>
                    <a:pt x="0" y="58535"/>
                  </a:lnTo>
                  <a:lnTo>
                    <a:pt x="1120" y="82168"/>
                  </a:lnTo>
                  <a:lnTo>
                    <a:pt x="14904" y="114033"/>
                  </a:lnTo>
                  <a:lnTo>
                    <a:pt x="27241" y="131010"/>
                  </a:lnTo>
                  <a:lnTo>
                    <a:pt x="34976" y="135303"/>
                  </a:lnTo>
                  <a:lnTo>
                    <a:pt x="52930" y="136954"/>
                  </a:lnTo>
                  <a:lnTo>
                    <a:pt x="69488" y="130668"/>
                  </a:lnTo>
                  <a:lnTo>
                    <a:pt x="99181" y="107570"/>
                  </a:lnTo>
                  <a:lnTo>
                    <a:pt x="114930" y="81785"/>
                  </a:lnTo>
                  <a:lnTo>
                    <a:pt x="122933" y="26050"/>
                  </a:lnTo>
                  <a:lnTo>
                    <a:pt x="12414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590425" y="1492872"/>
              <a:ext cx="126343" cy="160103"/>
            </a:xfrm>
            <a:custGeom>
              <a:avLst/>
              <a:gdLst/>
              <a:ahLst/>
              <a:cxnLst/>
              <a:rect l="0" t="0" r="0" b="0"/>
              <a:pathLst>
                <a:path w="126343" h="160103">
                  <a:moveTo>
                    <a:pt x="0" y="65345"/>
                  </a:moveTo>
                  <a:lnTo>
                    <a:pt x="37477" y="73679"/>
                  </a:lnTo>
                  <a:lnTo>
                    <a:pt x="72325" y="72104"/>
                  </a:lnTo>
                  <a:lnTo>
                    <a:pt x="92975" y="66009"/>
                  </a:lnTo>
                  <a:lnTo>
                    <a:pt x="109953" y="55502"/>
                  </a:lnTo>
                  <a:lnTo>
                    <a:pt x="114246" y="47085"/>
                  </a:lnTo>
                  <a:lnTo>
                    <a:pt x="115897" y="25254"/>
                  </a:lnTo>
                  <a:lnTo>
                    <a:pt x="112359" y="16391"/>
                  </a:lnTo>
                  <a:lnTo>
                    <a:pt x="99070" y="3423"/>
                  </a:lnTo>
                  <a:lnTo>
                    <a:pt x="78346" y="0"/>
                  </a:lnTo>
                  <a:lnTo>
                    <a:pt x="32503" y="7334"/>
                  </a:lnTo>
                  <a:lnTo>
                    <a:pt x="24008" y="12633"/>
                  </a:lnTo>
                  <a:lnTo>
                    <a:pt x="11450" y="27880"/>
                  </a:lnTo>
                  <a:lnTo>
                    <a:pt x="3392" y="67372"/>
                  </a:lnTo>
                  <a:lnTo>
                    <a:pt x="6594" y="104940"/>
                  </a:lnTo>
                  <a:lnTo>
                    <a:pt x="18138" y="124277"/>
                  </a:lnTo>
                  <a:lnTo>
                    <a:pt x="36137" y="139500"/>
                  </a:lnTo>
                  <a:lnTo>
                    <a:pt x="72578" y="153478"/>
                  </a:lnTo>
                  <a:lnTo>
                    <a:pt x="126342" y="1601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823394" y="1508502"/>
              <a:ext cx="143186" cy="174716"/>
            </a:xfrm>
            <a:custGeom>
              <a:avLst/>
              <a:gdLst/>
              <a:ahLst/>
              <a:cxnLst/>
              <a:rect l="0" t="0" r="0" b="0"/>
              <a:pathLst>
                <a:path w="143186" h="174716">
                  <a:moveTo>
                    <a:pt x="114472" y="18130"/>
                  </a:moveTo>
                  <a:lnTo>
                    <a:pt x="103293" y="6951"/>
                  </a:lnTo>
                  <a:lnTo>
                    <a:pt x="85327" y="1463"/>
                  </a:lnTo>
                  <a:lnTo>
                    <a:pt x="73984" y="0"/>
                  </a:lnTo>
                  <a:lnTo>
                    <a:pt x="52024" y="4613"/>
                  </a:lnTo>
                  <a:lnTo>
                    <a:pt x="9329" y="21049"/>
                  </a:lnTo>
                  <a:lnTo>
                    <a:pt x="3433" y="27095"/>
                  </a:lnTo>
                  <a:lnTo>
                    <a:pt x="671" y="34635"/>
                  </a:lnTo>
                  <a:lnTo>
                    <a:pt x="0" y="43171"/>
                  </a:lnTo>
                  <a:lnTo>
                    <a:pt x="5494" y="58895"/>
                  </a:lnTo>
                  <a:lnTo>
                    <a:pt x="10234" y="66364"/>
                  </a:lnTo>
                  <a:lnTo>
                    <a:pt x="27980" y="77782"/>
                  </a:lnTo>
                  <a:lnTo>
                    <a:pt x="51464" y="85586"/>
                  </a:lnTo>
                  <a:lnTo>
                    <a:pt x="112875" y="96596"/>
                  </a:lnTo>
                  <a:lnTo>
                    <a:pt x="139995" y="111829"/>
                  </a:lnTo>
                  <a:lnTo>
                    <a:pt x="143185" y="119200"/>
                  </a:lnTo>
                  <a:lnTo>
                    <a:pt x="142973" y="127624"/>
                  </a:lnTo>
                  <a:lnTo>
                    <a:pt x="136497" y="145173"/>
                  </a:lnTo>
                  <a:lnTo>
                    <a:pt x="125820" y="160771"/>
                  </a:lnTo>
                  <a:lnTo>
                    <a:pt x="107037" y="169263"/>
                  </a:lnTo>
                  <a:lnTo>
                    <a:pt x="56851" y="174715"/>
                  </a:lnTo>
                  <a:lnTo>
                    <a:pt x="9186" y="165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302993" y="1874072"/>
              <a:ext cx="202583" cy="368499"/>
            </a:xfrm>
            <a:custGeom>
              <a:avLst/>
              <a:gdLst/>
              <a:ahLst/>
              <a:cxnLst/>
              <a:rect l="0" t="0" r="0" b="0"/>
              <a:pathLst>
                <a:path w="202583" h="368499">
                  <a:moveTo>
                    <a:pt x="170996" y="0"/>
                  </a:moveTo>
                  <a:lnTo>
                    <a:pt x="112379" y="20243"/>
                  </a:lnTo>
                  <a:lnTo>
                    <a:pt x="67235" y="52998"/>
                  </a:lnTo>
                  <a:lnTo>
                    <a:pt x="24751" y="96190"/>
                  </a:lnTo>
                  <a:lnTo>
                    <a:pt x="107" y="147588"/>
                  </a:lnTo>
                  <a:lnTo>
                    <a:pt x="0" y="195808"/>
                  </a:lnTo>
                  <a:lnTo>
                    <a:pt x="11614" y="249768"/>
                  </a:lnTo>
                  <a:lnTo>
                    <a:pt x="36288" y="304943"/>
                  </a:lnTo>
                  <a:lnTo>
                    <a:pt x="50295" y="319974"/>
                  </a:lnTo>
                  <a:lnTo>
                    <a:pt x="111440" y="355211"/>
                  </a:lnTo>
                  <a:lnTo>
                    <a:pt x="154130" y="364561"/>
                  </a:lnTo>
                  <a:lnTo>
                    <a:pt x="202582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627791" y="1947772"/>
              <a:ext cx="14655" cy="231628"/>
            </a:xfrm>
            <a:custGeom>
              <a:avLst/>
              <a:gdLst/>
              <a:ahLst/>
              <a:cxnLst/>
              <a:rect l="0" t="0" r="0" b="0"/>
              <a:pathLst>
                <a:path w="14655" h="231628">
                  <a:moveTo>
                    <a:pt x="14654" y="0"/>
                  </a:moveTo>
                  <a:lnTo>
                    <a:pt x="0" y="43962"/>
                  </a:lnTo>
                  <a:lnTo>
                    <a:pt x="2774" y="106453"/>
                  </a:lnTo>
                  <a:lnTo>
                    <a:pt x="9448" y="161667"/>
                  </a:lnTo>
                  <a:lnTo>
                    <a:pt x="5635" y="213965"/>
                  </a:lnTo>
                  <a:lnTo>
                    <a:pt x="4126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958300" y="2037982"/>
              <a:ext cx="147400" cy="120361"/>
            </a:xfrm>
            <a:custGeom>
              <a:avLst/>
              <a:gdLst/>
              <a:ahLst/>
              <a:cxnLst/>
              <a:rect l="0" t="0" r="0" b="0"/>
              <a:pathLst>
                <a:path w="147400" h="120361">
                  <a:moveTo>
                    <a:pt x="0" y="25603"/>
                  </a:moveTo>
                  <a:lnTo>
                    <a:pt x="0" y="88078"/>
                  </a:lnTo>
                  <a:lnTo>
                    <a:pt x="5589" y="48966"/>
                  </a:lnTo>
                  <a:lnTo>
                    <a:pt x="14654" y="15758"/>
                  </a:lnTo>
                  <a:lnTo>
                    <a:pt x="21468" y="8511"/>
                  </a:lnTo>
                  <a:lnTo>
                    <a:pt x="41517" y="459"/>
                  </a:lnTo>
                  <a:lnTo>
                    <a:pt x="62906" y="0"/>
                  </a:lnTo>
                  <a:lnTo>
                    <a:pt x="82940" y="4865"/>
                  </a:lnTo>
                  <a:lnTo>
                    <a:pt x="99643" y="14827"/>
                  </a:lnTo>
                  <a:lnTo>
                    <a:pt x="111746" y="33292"/>
                  </a:lnTo>
                  <a:lnTo>
                    <a:pt x="136513" y="95934"/>
                  </a:lnTo>
                  <a:lnTo>
                    <a:pt x="147399" y="1203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114271" y="1998744"/>
              <a:ext cx="112014" cy="149070"/>
            </a:xfrm>
            <a:custGeom>
              <a:avLst/>
              <a:gdLst/>
              <a:ahLst/>
              <a:cxnLst/>
              <a:rect l="0" t="0" r="0" b="0"/>
              <a:pathLst>
                <a:path w="112014" h="149070">
                  <a:moveTo>
                    <a:pt x="1956" y="96427"/>
                  </a:moveTo>
                  <a:lnTo>
                    <a:pt x="54662" y="77298"/>
                  </a:lnTo>
                  <a:lnTo>
                    <a:pt x="98339" y="52212"/>
                  </a:lnTo>
                  <a:lnTo>
                    <a:pt x="104816" y="44724"/>
                  </a:lnTo>
                  <a:lnTo>
                    <a:pt x="112013" y="23924"/>
                  </a:lnTo>
                  <a:lnTo>
                    <a:pt x="110422" y="15336"/>
                  </a:lnTo>
                  <a:lnTo>
                    <a:pt x="105853" y="8441"/>
                  </a:lnTo>
                  <a:lnTo>
                    <a:pt x="99296" y="2675"/>
                  </a:lnTo>
                  <a:lnTo>
                    <a:pt x="90247" y="0"/>
                  </a:lnTo>
                  <a:lnTo>
                    <a:pt x="67713" y="148"/>
                  </a:lnTo>
                  <a:lnTo>
                    <a:pt x="48339" y="7233"/>
                  </a:lnTo>
                  <a:lnTo>
                    <a:pt x="16838" y="30845"/>
                  </a:lnTo>
                  <a:lnTo>
                    <a:pt x="777" y="62307"/>
                  </a:lnTo>
                  <a:lnTo>
                    <a:pt x="0" y="72510"/>
                  </a:lnTo>
                  <a:lnTo>
                    <a:pt x="5376" y="90087"/>
                  </a:lnTo>
                  <a:lnTo>
                    <a:pt x="21557" y="118725"/>
                  </a:lnTo>
                  <a:lnTo>
                    <a:pt x="40694" y="132853"/>
                  </a:lnTo>
                  <a:lnTo>
                    <a:pt x="86184" y="1490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250213" y="2008259"/>
              <a:ext cx="164318" cy="318540"/>
            </a:xfrm>
            <a:custGeom>
              <a:avLst/>
              <a:gdLst/>
              <a:ahLst/>
              <a:cxnLst/>
              <a:rect l="0" t="0" r="0" b="0"/>
              <a:pathLst>
                <a:path w="164318" h="318540">
                  <a:moveTo>
                    <a:pt x="118698" y="65855"/>
                  </a:moveTo>
                  <a:lnTo>
                    <a:pt x="124288" y="49087"/>
                  </a:lnTo>
                  <a:lnTo>
                    <a:pt x="120793" y="31496"/>
                  </a:lnTo>
                  <a:lnTo>
                    <a:pt x="116585" y="21892"/>
                  </a:lnTo>
                  <a:lnTo>
                    <a:pt x="99432" y="8101"/>
                  </a:lnTo>
                  <a:lnTo>
                    <a:pt x="88307" y="2786"/>
                  </a:lnTo>
                  <a:lnTo>
                    <a:pt x="63467" y="0"/>
                  </a:lnTo>
                  <a:lnTo>
                    <a:pt x="39169" y="3830"/>
                  </a:lnTo>
                  <a:lnTo>
                    <a:pt x="20571" y="13332"/>
                  </a:lnTo>
                  <a:lnTo>
                    <a:pt x="7626" y="28473"/>
                  </a:lnTo>
                  <a:lnTo>
                    <a:pt x="2536" y="37424"/>
                  </a:lnTo>
                  <a:lnTo>
                    <a:pt x="0" y="59848"/>
                  </a:lnTo>
                  <a:lnTo>
                    <a:pt x="3943" y="83072"/>
                  </a:lnTo>
                  <a:lnTo>
                    <a:pt x="13494" y="101193"/>
                  </a:lnTo>
                  <a:lnTo>
                    <a:pt x="21656" y="106961"/>
                  </a:lnTo>
                  <a:lnTo>
                    <a:pt x="43203" y="113370"/>
                  </a:lnTo>
                  <a:lnTo>
                    <a:pt x="53160" y="112739"/>
                  </a:lnTo>
                  <a:lnTo>
                    <a:pt x="70463" y="105800"/>
                  </a:lnTo>
                  <a:lnTo>
                    <a:pt x="93358" y="88738"/>
                  </a:lnTo>
                  <a:lnTo>
                    <a:pt x="99465" y="88129"/>
                  </a:lnTo>
                  <a:lnTo>
                    <a:pt x="104707" y="91233"/>
                  </a:lnTo>
                  <a:lnTo>
                    <a:pt x="113650" y="104040"/>
                  </a:lnTo>
                  <a:lnTo>
                    <a:pt x="136111" y="162360"/>
                  </a:lnTo>
                  <a:lnTo>
                    <a:pt x="150257" y="214292"/>
                  </a:lnTo>
                  <a:lnTo>
                    <a:pt x="164317" y="264021"/>
                  </a:lnTo>
                  <a:lnTo>
                    <a:pt x="161980" y="286120"/>
                  </a:lnTo>
                  <a:lnTo>
                    <a:pt x="158081" y="296926"/>
                  </a:lnTo>
                  <a:lnTo>
                    <a:pt x="150803" y="304130"/>
                  </a:lnTo>
                  <a:lnTo>
                    <a:pt x="130238" y="312135"/>
                  </a:lnTo>
                  <a:lnTo>
                    <a:pt x="78907" y="317274"/>
                  </a:lnTo>
                  <a:lnTo>
                    <a:pt x="33066" y="318289"/>
                  </a:lnTo>
                  <a:lnTo>
                    <a:pt x="13413" y="3185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424615" y="2025699"/>
              <a:ext cx="165396" cy="115538"/>
            </a:xfrm>
            <a:custGeom>
              <a:avLst/>
              <a:gdLst/>
              <a:ahLst/>
              <a:cxnLst/>
              <a:rect l="0" t="0" r="0" b="0"/>
              <a:pathLst>
                <a:path w="165396" h="115538">
                  <a:moveTo>
                    <a:pt x="112752" y="48415"/>
                  </a:moveTo>
                  <a:lnTo>
                    <a:pt x="103177" y="24368"/>
                  </a:lnTo>
                  <a:lnTo>
                    <a:pt x="92509" y="10041"/>
                  </a:lnTo>
                  <a:lnTo>
                    <a:pt x="70610" y="2114"/>
                  </a:lnTo>
                  <a:lnTo>
                    <a:pt x="56582" y="0"/>
                  </a:lnTo>
                  <a:lnTo>
                    <a:pt x="34755" y="3890"/>
                  </a:lnTo>
                  <a:lnTo>
                    <a:pt x="25659" y="8203"/>
                  </a:lnTo>
                  <a:lnTo>
                    <a:pt x="12433" y="22354"/>
                  </a:lnTo>
                  <a:lnTo>
                    <a:pt x="3825" y="41511"/>
                  </a:lnTo>
                  <a:lnTo>
                    <a:pt x="0" y="65623"/>
                  </a:lnTo>
                  <a:lnTo>
                    <a:pt x="4538" y="88818"/>
                  </a:lnTo>
                  <a:lnTo>
                    <a:pt x="9024" y="99917"/>
                  </a:lnTo>
                  <a:lnTo>
                    <a:pt x="16694" y="107316"/>
                  </a:lnTo>
                  <a:lnTo>
                    <a:pt x="37695" y="115537"/>
                  </a:lnTo>
                  <a:lnTo>
                    <a:pt x="47506" y="114220"/>
                  </a:lnTo>
                  <a:lnTo>
                    <a:pt x="64647" y="103398"/>
                  </a:lnTo>
                  <a:lnTo>
                    <a:pt x="81861" y="77574"/>
                  </a:lnTo>
                  <a:lnTo>
                    <a:pt x="87479" y="74873"/>
                  </a:lnTo>
                  <a:lnTo>
                    <a:pt x="93564" y="76582"/>
                  </a:lnTo>
                  <a:lnTo>
                    <a:pt x="128206" y="103163"/>
                  </a:lnTo>
                  <a:lnTo>
                    <a:pt x="165395" y="11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632124" y="1895129"/>
              <a:ext cx="31586" cy="231628"/>
            </a:xfrm>
            <a:custGeom>
              <a:avLst/>
              <a:gdLst/>
              <a:ahLst/>
              <a:cxnLst/>
              <a:rect l="0" t="0" r="0" b="0"/>
              <a:pathLst>
                <a:path w="31586" h="231628">
                  <a:moveTo>
                    <a:pt x="0" y="0"/>
                  </a:moveTo>
                  <a:lnTo>
                    <a:pt x="0" y="58617"/>
                  </a:lnTo>
                  <a:lnTo>
                    <a:pt x="1170" y="112791"/>
                  </a:lnTo>
                  <a:lnTo>
                    <a:pt x="11453" y="165433"/>
                  </a:lnTo>
                  <a:lnTo>
                    <a:pt x="28547" y="222003"/>
                  </a:lnTo>
                  <a:lnTo>
                    <a:pt x="31585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558424" y="1968829"/>
              <a:ext cx="178986" cy="21058"/>
            </a:xfrm>
            <a:custGeom>
              <a:avLst/>
              <a:gdLst/>
              <a:ahLst/>
              <a:cxnLst/>
              <a:rect l="0" t="0" r="0" b="0"/>
              <a:pathLst>
                <a:path w="178986" h="21058">
                  <a:moveTo>
                    <a:pt x="178985" y="0"/>
                  </a:moveTo>
                  <a:lnTo>
                    <a:pt x="121721" y="8333"/>
                  </a:lnTo>
                  <a:lnTo>
                    <a:pt x="60829" y="1568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790051" y="2042528"/>
              <a:ext cx="10530" cy="84229"/>
            </a:xfrm>
            <a:custGeom>
              <a:avLst/>
              <a:gdLst/>
              <a:ahLst/>
              <a:cxnLst/>
              <a:rect l="0" t="0" r="0" b="0"/>
              <a:pathLst>
                <a:path w="10530" h="84229">
                  <a:moveTo>
                    <a:pt x="10529" y="0"/>
                  </a:moveTo>
                  <a:lnTo>
                    <a:pt x="10529" y="58617"/>
                  </a:lnTo>
                  <a:lnTo>
                    <a:pt x="7409" y="72845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800580" y="200041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863751" y="2021471"/>
              <a:ext cx="105286" cy="113376"/>
            </a:xfrm>
            <a:custGeom>
              <a:avLst/>
              <a:gdLst/>
              <a:ahLst/>
              <a:cxnLst/>
              <a:rect l="0" t="0" r="0" b="0"/>
              <a:pathLst>
                <a:path w="105286" h="113376">
                  <a:moveTo>
                    <a:pt x="0" y="21057"/>
                  </a:moveTo>
                  <a:lnTo>
                    <a:pt x="29308" y="68496"/>
                  </a:lnTo>
                  <a:lnTo>
                    <a:pt x="70298" y="112155"/>
                  </a:lnTo>
                  <a:lnTo>
                    <a:pt x="76111" y="113375"/>
                  </a:lnTo>
                  <a:lnTo>
                    <a:pt x="81156" y="110678"/>
                  </a:lnTo>
                  <a:lnTo>
                    <a:pt x="85690" y="105371"/>
                  </a:lnTo>
                  <a:lnTo>
                    <a:pt x="90727" y="86996"/>
                  </a:lnTo>
                  <a:lnTo>
                    <a:pt x="101461" y="27054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016006" y="1976737"/>
              <a:ext cx="121570" cy="163576"/>
            </a:xfrm>
            <a:custGeom>
              <a:avLst/>
              <a:gdLst/>
              <a:ahLst/>
              <a:cxnLst/>
              <a:rect l="0" t="0" r="0" b="0"/>
              <a:pathLst>
                <a:path w="121570" h="163576">
                  <a:moveTo>
                    <a:pt x="5672" y="65791"/>
                  </a:moveTo>
                  <a:lnTo>
                    <a:pt x="22440" y="76970"/>
                  </a:lnTo>
                  <a:lnTo>
                    <a:pt x="43150" y="79338"/>
                  </a:lnTo>
                  <a:lnTo>
                    <a:pt x="88984" y="71327"/>
                  </a:lnTo>
                  <a:lnTo>
                    <a:pt x="107431" y="58893"/>
                  </a:lnTo>
                  <a:lnTo>
                    <a:pt x="115625" y="50664"/>
                  </a:lnTo>
                  <a:lnTo>
                    <a:pt x="119918" y="41668"/>
                  </a:lnTo>
                  <a:lnTo>
                    <a:pt x="121569" y="22315"/>
                  </a:lnTo>
                  <a:lnTo>
                    <a:pt x="118032" y="14580"/>
                  </a:lnTo>
                  <a:lnTo>
                    <a:pt x="104743" y="2866"/>
                  </a:lnTo>
                  <a:lnTo>
                    <a:pt x="84019" y="0"/>
                  </a:lnTo>
                  <a:lnTo>
                    <a:pt x="60380" y="3795"/>
                  </a:lnTo>
                  <a:lnTo>
                    <a:pt x="38175" y="13281"/>
                  </a:lnTo>
                  <a:lnTo>
                    <a:pt x="19728" y="31535"/>
                  </a:lnTo>
                  <a:lnTo>
                    <a:pt x="6070" y="55245"/>
                  </a:lnTo>
                  <a:lnTo>
                    <a:pt x="0" y="81381"/>
                  </a:lnTo>
                  <a:lnTo>
                    <a:pt x="3541" y="105475"/>
                  </a:lnTo>
                  <a:lnTo>
                    <a:pt x="18689" y="135651"/>
                  </a:lnTo>
                  <a:lnTo>
                    <a:pt x="32514" y="150652"/>
                  </a:lnTo>
                  <a:lnTo>
                    <a:pt x="50357" y="161219"/>
                  </a:lnTo>
                  <a:lnTo>
                    <a:pt x="69986" y="163575"/>
                  </a:lnTo>
                  <a:lnTo>
                    <a:pt x="100429" y="1605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253305" y="2116227"/>
              <a:ext cx="45643" cy="115815"/>
            </a:xfrm>
            <a:custGeom>
              <a:avLst/>
              <a:gdLst/>
              <a:ahLst/>
              <a:cxnLst/>
              <a:rect l="0" t="0" r="0" b="0"/>
              <a:pathLst>
                <a:path w="45643" h="115815">
                  <a:moveTo>
                    <a:pt x="0" y="0"/>
                  </a:moveTo>
                  <a:lnTo>
                    <a:pt x="34747" y="37087"/>
                  </a:lnTo>
                  <a:lnTo>
                    <a:pt x="43909" y="55088"/>
                  </a:lnTo>
                  <a:lnTo>
                    <a:pt x="45642" y="74787"/>
                  </a:lnTo>
                  <a:lnTo>
                    <a:pt x="44466" y="84953"/>
                  </a:lnTo>
                  <a:lnTo>
                    <a:pt x="41343" y="92900"/>
                  </a:lnTo>
                  <a:lnTo>
                    <a:pt x="21057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455660" y="1874072"/>
              <a:ext cx="253617" cy="248611"/>
            </a:xfrm>
            <a:custGeom>
              <a:avLst/>
              <a:gdLst/>
              <a:ahLst/>
              <a:cxnLst/>
              <a:rect l="0" t="0" r="0" b="0"/>
              <a:pathLst>
                <a:path w="253617" h="248611">
                  <a:moveTo>
                    <a:pt x="113500" y="0"/>
                  </a:moveTo>
                  <a:lnTo>
                    <a:pt x="70809" y="3120"/>
                  </a:lnTo>
                  <a:lnTo>
                    <a:pt x="51242" y="9575"/>
                  </a:lnTo>
                  <a:lnTo>
                    <a:pt x="34747" y="20243"/>
                  </a:lnTo>
                  <a:lnTo>
                    <a:pt x="22737" y="35903"/>
                  </a:lnTo>
                  <a:lnTo>
                    <a:pt x="5495" y="80142"/>
                  </a:lnTo>
                  <a:lnTo>
                    <a:pt x="0" y="120192"/>
                  </a:lnTo>
                  <a:lnTo>
                    <a:pt x="3961" y="156105"/>
                  </a:lnTo>
                  <a:lnTo>
                    <a:pt x="18133" y="188973"/>
                  </a:lnTo>
                  <a:lnTo>
                    <a:pt x="37150" y="215349"/>
                  </a:lnTo>
                  <a:lnTo>
                    <a:pt x="63192" y="237982"/>
                  </a:lnTo>
                  <a:lnTo>
                    <a:pt x="86072" y="246150"/>
                  </a:lnTo>
                  <a:lnTo>
                    <a:pt x="113008" y="248610"/>
                  </a:lnTo>
                  <a:lnTo>
                    <a:pt x="158718" y="242248"/>
                  </a:lnTo>
                  <a:lnTo>
                    <a:pt x="194358" y="226065"/>
                  </a:lnTo>
                  <a:lnTo>
                    <a:pt x="212218" y="213168"/>
                  </a:lnTo>
                  <a:lnTo>
                    <a:pt x="235427" y="181574"/>
                  </a:lnTo>
                  <a:lnTo>
                    <a:pt x="251532" y="148166"/>
                  </a:lnTo>
                  <a:lnTo>
                    <a:pt x="253616" y="126683"/>
                  </a:lnTo>
                  <a:lnTo>
                    <a:pt x="245423" y="84295"/>
                  </a:lnTo>
                  <a:lnTo>
                    <a:pt x="211024" y="30128"/>
                  </a:lnTo>
                  <a:lnTo>
                    <a:pt x="201913" y="23595"/>
                  </a:lnTo>
                  <a:lnTo>
                    <a:pt x="163026" y="13109"/>
                  </a:lnTo>
                  <a:lnTo>
                    <a:pt x="145086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832373" y="2105699"/>
              <a:ext cx="54720" cy="105286"/>
            </a:xfrm>
            <a:custGeom>
              <a:avLst/>
              <a:gdLst/>
              <a:ahLst/>
              <a:cxnLst/>
              <a:rect l="0" t="0" r="0" b="0"/>
              <a:pathLst>
                <a:path w="54720" h="105286">
                  <a:moveTo>
                    <a:pt x="0" y="0"/>
                  </a:moveTo>
                  <a:lnTo>
                    <a:pt x="38373" y="29308"/>
                  </a:lnTo>
                  <a:lnTo>
                    <a:pt x="54004" y="55087"/>
                  </a:lnTo>
                  <a:lnTo>
                    <a:pt x="54719" y="64801"/>
                  </a:lnTo>
                  <a:lnTo>
                    <a:pt x="49276" y="84952"/>
                  </a:lnTo>
                  <a:lnTo>
                    <a:pt x="42177" y="96248"/>
                  </a:lnTo>
                  <a:lnTo>
                    <a:pt x="31585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158757" y="1895129"/>
              <a:ext cx="10529" cy="210571"/>
            </a:xfrm>
            <a:custGeom>
              <a:avLst/>
              <a:gdLst/>
              <a:ahLst/>
              <a:cxnLst/>
              <a:rect l="0" t="0" r="0" b="0"/>
              <a:pathLst>
                <a:path w="10529" h="210571">
                  <a:moveTo>
                    <a:pt x="0" y="0"/>
                  </a:moveTo>
                  <a:lnTo>
                    <a:pt x="0" y="57264"/>
                  </a:lnTo>
                  <a:lnTo>
                    <a:pt x="5589" y="118156"/>
                  </a:lnTo>
                  <a:lnTo>
                    <a:pt x="9552" y="172905"/>
                  </a:lnTo>
                  <a:lnTo>
                    <a:pt x="10528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428534" y="2012843"/>
              <a:ext cx="146455" cy="236710"/>
            </a:xfrm>
            <a:custGeom>
              <a:avLst/>
              <a:gdLst/>
              <a:ahLst/>
              <a:cxnLst/>
              <a:rect l="0" t="0" r="0" b="0"/>
              <a:pathLst>
                <a:path w="146455" h="236710">
                  <a:moveTo>
                    <a:pt x="14492" y="61271"/>
                  </a:moveTo>
                  <a:lnTo>
                    <a:pt x="17611" y="118535"/>
                  </a:lnTo>
                  <a:lnTo>
                    <a:pt x="25944" y="167925"/>
                  </a:lnTo>
                  <a:lnTo>
                    <a:pt x="32703" y="216484"/>
                  </a:lnTo>
                  <a:lnTo>
                    <a:pt x="33114" y="236709"/>
                  </a:lnTo>
                  <a:lnTo>
                    <a:pt x="31586" y="235552"/>
                  </a:lnTo>
                  <a:lnTo>
                    <a:pt x="18649" y="194965"/>
                  </a:lnTo>
                  <a:lnTo>
                    <a:pt x="12193" y="144178"/>
                  </a:lnTo>
                  <a:lnTo>
                    <a:pt x="0" y="89086"/>
                  </a:lnTo>
                  <a:lnTo>
                    <a:pt x="969" y="52744"/>
                  </a:lnTo>
                  <a:lnTo>
                    <a:pt x="8665" y="19750"/>
                  </a:lnTo>
                  <a:lnTo>
                    <a:pt x="15287" y="12533"/>
                  </a:lnTo>
                  <a:lnTo>
                    <a:pt x="35122" y="4515"/>
                  </a:lnTo>
                  <a:lnTo>
                    <a:pt x="72597" y="0"/>
                  </a:lnTo>
                  <a:lnTo>
                    <a:pt x="96468" y="5184"/>
                  </a:lnTo>
                  <a:lnTo>
                    <a:pt x="126518" y="21255"/>
                  </a:lnTo>
                  <a:lnTo>
                    <a:pt x="134800" y="27575"/>
                  </a:lnTo>
                  <a:lnTo>
                    <a:pt x="144001" y="47075"/>
                  </a:lnTo>
                  <a:lnTo>
                    <a:pt x="146454" y="58826"/>
                  </a:lnTo>
                  <a:lnTo>
                    <a:pt x="145751" y="68999"/>
                  </a:lnTo>
                  <a:lnTo>
                    <a:pt x="138730" y="86542"/>
                  </a:lnTo>
                  <a:lnTo>
                    <a:pt x="121571" y="99019"/>
                  </a:lnTo>
                  <a:lnTo>
                    <a:pt x="88723" y="109500"/>
                  </a:lnTo>
                  <a:lnTo>
                    <a:pt x="56606" y="1139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629854" y="1989886"/>
              <a:ext cx="114318" cy="121208"/>
            </a:xfrm>
            <a:custGeom>
              <a:avLst/>
              <a:gdLst/>
              <a:ahLst/>
              <a:cxnLst/>
              <a:rect l="0" t="0" r="0" b="0"/>
              <a:pathLst>
                <a:path w="114318" h="121208">
                  <a:moveTo>
                    <a:pt x="65855" y="0"/>
                  </a:moveTo>
                  <a:lnTo>
                    <a:pt x="21893" y="20243"/>
                  </a:lnTo>
                  <a:lnTo>
                    <a:pt x="8102" y="35903"/>
                  </a:lnTo>
                  <a:lnTo>
                    <a:pt x="2786" y="44992"/>
                  </a:lnTo>
                  <a:lnTo>
                    <a:pt x="0" y="67570"/>
                  </a:lnTo>
                  <a:lnTo>
                    <a:pt x="3831" y="90862"/>
                  </a:lnTo>
                  <a:lnTo>
                    <a:pt x="13333" y="109013"/>
                  </a:lnTo>
                  <a:lnTo>
                    <a:pt x="22651" y="114789"/>
                  </a:lnTo>
                  <a:lnTo>
                    <a:pt x="48604" y="121207"/>
                  </a:lnTo>
                  <a:lnTo>
                    <a:pt x="70276" y="117821"/>
                  </a:lnTo>
                  <a:lnTo>
                    <a:pt x="95631" y="102760"/>
                  </a:lnTo>
                  <a:lnTo>
                    <a:pt x="103253" y="96582"/>
                  </a:lnTo>
                  <a:lnTo>
                    <a:pt x="111723" y="77240"/>
                  </a:lnTo>
                  <a:lnTo>
                    <a:pt x="114317" y="54216"/>
                  </a:lnTo>
                  <a:lnTo>
                    <a:pt x="111570" y="32285"/>
                  </a:lnTo>
                  <a:lnTo>
                    <a:pt x="106861" y="23862"/>
                  </a:lnTo>
                  <a:lnTo>
                    <a:pt x="7638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790534" y="1968829"/>
              <a:ext cx="105326" cy="139676"/>
            </a:xfrm>
            <a:custGeom>
              <a:avLst/>
              <a:gdLst/>
              <a:ahLst/>
              <a:cxnLst/>
              <a:rect l="0" t="0" r="0" b="0"/>
              <a:pathLst>
                <a:path w="105326" h="139676">
                  <a:moveTo>
                    <a:pt x="63103" y="0"/>
                  </a:moveTo>
                  <a:lnTo>
                    <a:pt x="19141" y="14654"/>
                  </a:lnTo>
                  <a:lnTo>
                    <a:pt x="5350" y="27570"/>
                  </a:lnTo>
                  <a:lnTo>
                    <a:pt x="34" y="35927"/>
                  </a:lnTo>
                  <a:lnTo>
                    <a:pt x="0" y="43838"/>
                  </a:lnTo>
                  <a:lnTo>
                    <a:pt x="3487" y="51452"/>
                  </a:lnTo>
                  <a:lnTo>
                    <a:pt x="9321" y="58868"/>
                  </a:lnTo>
                  <a:lnTo>
                    <a:pt x="28281" y="67107"/>
                  </a:lnTo>
                  <a:lnTo>
                    <a:pt x="72992" y="77986"/>
                  </a:lnTo>
                  <a:lnTo>
                    <a:pt x="99438" y="93557"/>
                  </a:lnTo>
                  <a:lnTo>
                    <a:pt x="103704" y="100975"/>
                  </a:lnTo>
                  <a:lnTo>
                    <a:pt x="105325" y="118577"/>
                  </a:lnTo>
                  <a:lnTo>
                    <a:pt x="100610" y="125845"/>
                  </a:lnTo>
                  <a:lnTo>
                    <a:pt x="82892" y="137039"/>
                  </a:lnTo>
                  <a:lnTo>
                    <a:pt x="62539" y="139675"/>
                  </a:lnTo>
                  <a:lnTo>
                    <a:pt x="20989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958922" y="2053057"/>
              <a:ext cx="10530" cy="63171"/>
            </a:xfrm>
            <a:custGeom>
              <a:avLst/>
              <a:gdLst/>
              <a:ahLst/>
              <a:cxnLst/>
              <a:rect l="0" t="0" r="0" b="0"/>
              <a:pathLst>
                <a:path w="10530" h="63171">
                  <a:moveTo>
                    <a:pt x="10529" y="0"/>
                  </a:moveTo>
                  <a:lnTo>
                    <a:pt x="2196" y="34358"/>
                  </a:lnTo>
                  <a:lnTo>
                    <a:pt x="0" y="631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948394" y="193724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116850" y="1916186"/>
              <a:ext cx="10529" cy="189514"/>
            </a:xfrm>
            <a:custGeom>
              <a:avLst/>
              <a:gdLst/>
              <a:ahLst/>
              <a:cxnLst/>
              <a:rect l="0" t="0" r="0" b="0"/>
              <a:pathLst>
                <a:path w="10529" h="189514">
                  <a:moveTo>
                    <a:pt x="0" y="0"/>
                  </a:moveTo>
                  <a:lnTo>
                    <a:pt x="0" y="58617"/>
                  </a:lnTo>
                  <a:lnTo>
                    <a:pt x="7236" y="112791"/>
                  </a:lnTo>
                  <a:lnTo>
                    <a:pt x="9878" y="162313"/>
                  </a:lnTo>
                  <a:lnTo>
                    <a:pt x="10528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074735" y="1989886"/>
              <a:ext cx="126343" cy="31586"/>
            </a:xfrm>
            <a:custGeom>
              <a:avLst/>
              <a:gdLst/>
              <a:ahLst/>
              <a:cxnLst/>
              <a:rect l="0" t="0" r="0" b="0"/>
              <a:pathLst>
                <a:path w="126343" h="31586">
                  <a:moveTo>
                    <a:pt x="126342" y="0"/>
                  </a:moveTo>
                  <a:lnTo>
                    <a:pt x="64062" y="16788"/>
                  </a:lnTo>
                  <a:lnTo>
                    <a:pt x="19370" y="2333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243192" y="2042528"/>
              <a:ext cx="1" cy="94758"/>
            </a:xfrm>
            <a:custGeom>
              <a:avLst/>
              <a:gdLst/>
              <a:ahLst/>
              <a:cxnLst/>
              <a:rect l="0" t="0" r="0" b="0"/>
              <a:pathLst>
                <a:path w="1" h="94758">
                  <a:moveTo>
                    <a:pt x="0" y="0"/>
                  </a:moveTo>
                  <a:lnTo>
                    <a:pt x="0" y="54144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232663" y="196882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306362" y="2021471"/>
              <a:ext cx="84229" cy="101668"/>
            </a:xfrm>
            <a:custGeom>
              <a:avLst/>
              <a:gdLst/>
              <a:ahLst/>
              <a:cxnLst/>
              <a:rect l="0" t="0" r="0" b="0"/>
              <a:pathLst>
                <a:path w="84229" h="101668">
                  <a:moveTo>
                    <a:pt x="0" y="0"/>
                  </a:moveTo>
                  <a:lnTo>
                    <a:pt x="19128" y="53875"/>
                  </a:lnTo>
                  <a:lnTo>
                    <a:pt x="49804" y="99858"/>
                  </a:lnTo>
                  <a:lnTo>
                    <a:pt x="55429" y="101667"/>
                  </a:lnTo>
                  <a:lnTo>
                    <a:pt x="60350" y="99364"/>
                  </a:lnTo>
                  <a:lnTo>
                    <a:pt x="64800" y="94318"/>
                  </a:lnTo>
                  <a:lnTo>
                    <a:pt x="75647" y="34532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430135" y="1999937"/>
              <a:ext cx="86819" cy="147877"/>
            </a:xfrm>
            <a:custGeom>
              <a:avLst/>
              <a:gdLst/>
              <a:ahLst/>
              <a:cxnLst/>
              <a:rect l="0" t="0" r="0" b="0"/>
              <a:pathLst>
                <a:path w="86819" h="147877">
                  <a:moveTo>
                    <a:pt x="13098" y="42591"/>
                  </a:moveTo>
                  <a:lnTo>
                    <a:pt x="24276" y="53770"/>
                  </a:lnTo>
                  <a:lnTo>
                    <a:pt x="42242" y="59258"/>
                  </a:lnTo>
                  <a:lnTo>
                    <a:pt x="53585" y="60721"/>
                  </a:lnTo>
                  <a:lnTo>
                    <a:pt x="72426" y="56108"/>
                  </a:lnTo>
                  <a:lnTo>
                    <a:pt x="80726" y="51602"/>
                  </a:lnTo>
                  <a:lnTo>
                    <a:pt x="85089" y="45089"/>
                  </a:lnTo>
                  <a:lnTo>
                    <a:pt x="86818" y="28494"/>
                  </a:lnTo>
                  <a:lnTo>
                    <a:pt x="80568" y="12539"/>
                  </a:lnTo>
                  <a:lnTo>
                    <a:pt x="75625" y="5009"/>
                  </a:lnTo>
                  <a:lnTo>
                    <a:pt x="68821" y="1159"/>
                  </a:lnTo>
                  <a:lnTo>
                    <a:pt x="51902" y="0"/>
                  </a:lnTo>
                  <a:lnTo>
                    <a:pt x="22645" y="11514"/>
                  </a:lnTo>
                  <a:lnTo>
                    <a:pt x="8372" y="29559"/>
                  </a:lnTo>
                  <a:lnTo>
                    <a:pt x="2929" y="40922"/>
                  </a:lnTo>
                  <a:lnTo>
                    <a:pt x="0" y="66026"/>
                  </a:lnTo>
                  <a:lnTo>
                    <a:pt x="3767" y="90441"/>
                  </a:lnTo>
                  <a:lnTo>
                    <a:pt x="19042" y="117340"/>
                  </a:lnTo>
                  <a:lnTo>
                    <a:pt x="31727" y="132745"/>
                  </a:lnTo>
                  <a:lnTo>
                    <a:pt x="51404" y="141151"/>
                  </a:lnTo>
                  <a:lnTo>
                    <a:pt x="86798" y="1478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495875" y="1874072"/>
              <a:ext cx="161197" cy="421141"/>
            </a:xfrm>
            <a:custGeom>
              <a:avLst/>
              <a:gdLst/>
              <a:ahLst/>
              <a:cxnLst/>
              <a:rect l="0" t="0" r="0" b="0"/>
              <a:pathLst>
                <a:path w="161197" h="421141">
                  <a:moveTo>
                    <a:pt x="0" y="0"/>
                  </a:moveTo>
                  <a:lnTo>
                    <a:pt x="57566" y="57565"/>
                  </a:lnTo>
                  <a:lnTo>
                    <a:pt x="92610" y="98849"/>
                  </a:lnTo>
                  <a:lnTo>
                    <a:pt x="129569" y="151014"/>
                  </a:lnTo>
                  <a:lnTo>
                    <a:pt x="154752" y="201449"/>
                  </a:lnTo>
                  <a:lnTo>
                    <a:pt x="161196" y="228743"/>
                  </a:lnTo>
                  <a:lnTo>
                    <a:pt x="155800" y="284393"/>
                  </a:lnTo>
                  <a:lnTo>
                    <a:pt x="137880" y="340446"/>
                  </a:lnTo>
                  <a:lnTo>
                    <a:pt x="96623" y="396042"/>
                  </a:lnTo>
                  <a:lnTo>
                    <a:pt x="73700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6" name="Freeform 85"/>
          <p:cNvSpPr/>
          <p:nvPr/>
        </p:nvSpPr>
        <p:spPr>
          <a:xfrm>
            <a:off x="7812145" y="4190342"/>
            <a:ext cx="31586" cy="400084"/>
          </a:xfrm>
          <a:custGeom>
            <a:avLst/>
            <a:gdLst/>
            <a:ahLst/>
            <a:cxnLst/>
            <a:rect l="0" t="0" r="0" b="0"/>
            <a:pathLst>
              <a:path w="31586" h="400084">
                <a:moveTo>
                  <a:pt x="31585" y="0"/>
                </a:moveTo>
                <a:lnTo>
                  <a:pt x="23252" y="37478"/>
                </a:lnTo>
                <a:lnTo>
                  <a:pt x="24827" y="72326"/>
                </a:lnTo>
                <a:lnTo>
                  <a:pt x="30695" y="134566"/>
                </a:lnTo>
                <a:lnTo>
                  <a:pt x="28290" y="186631"/>
                </a:lnTo>
                <a:lnTo>
                  <a:pt x="20839" y="249011"/>
                </a:lnTo>
                <a:lnTo>
                  <a:pt x="12117" y="310432"/>
                </a:lnTo>
                <a:lnTo>
                  <a:pt x="2404" y="367783"/>
                </a:lnTo>
                <a:lnTo>
                  <a:pt x="0" y="40008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7" name="Group 106"/>
          <p:cNvGrpSpPr/>
          <p:nvPr/>
        </p:nvGrpSpPr>
        <p:grpSpPr>
          <a:xfrm>
            <a:off x="435354" y="2845300"/>
            <a:ext cx="3693782" cy="671219"/>
            <a:chOff x="435354" y="2845300"/>
            <a:chExt cx="3693782" cy="671219"/>
          </a:xfrm>
        </p:grpSpPr>
        <p:sp>
          <p:nvSpPr>
            <p:cNvPr id="87" name="Freeform 86"/>
            <p:cNvSpPr/>
            <p:nvPr/>
          </p:nvSpPr>
          <p:spPr>
            <a:xfrm>
              <a:off x="579067" y="2926922"/>
              <a:ext cx="200449" cy="314567"/>
            </a:xfrm>
            <a:custGeom>
              <a:avLst/>
              <a:gdLst/>
              <a:ahLst/>
              <a:cxnLst/>
              <a:rect l="0" t="0" r="0" b="0"/>
              <a:pathLst>
                <a:path w="200449" h="314567">
                  <a:moveTo>
                    <a:pt x="94756" y="0"/>
                  </a:moveTo>
                  <a:lnTo>
                    <a:pt x="45258" y="55087"/>
                  </a:lnTo>
                  <a:lnTo>
                    <a:pt x="24458" y="79363"/>
                  </a:lnTo>
                  <a:lnTo>
                    <a:pt x="18645" y="80985"/>
                  </a:lnTo>
                  <a:lnTo>
                    <a:pt x="13600" y="78556"/>
                  </a:lnTo>
                  <a:lnTo>
                    <a:pt x="9067" y="73428"/>
                  </a:lnTo>
                  <a:lnTo>
                    <a:pt x="8384" y="67669"/>
                  </a:lnTo>
                  <a:lnTo>
                    <a:pt x="13865" y="55032"/>
                  </a:lnTo>
                  <a:lnTo>
                    <a:pt x="35693" y="34763"/>
                  </a:lnTo>
                  <a:lnTo>
                    <a:pt x="69977" y="19529"/>
                  </a:lnTo>
                  <a:lnTo>
                    <a:pt x="93102" y="17648"/>
                  </a:lnTo>
                  <a:lnTo>
                    <a:pt x="113908" y="21881"/>
                  </a:lnTo>
                  <a:lnTo>
                    <a:pt x="138776" y="37419"/>
                  </a:lnTo>
                  <a:lnTo>
                    <a:pt x="153705" y="50166"/>
                  </a:lnTo>
                  <a:lnTo>
                    <a:pt x="157452" y="58010"/>
                  </a:lnTo>
                  <a:lnTo>
                    <a:pt x="158496" y="76085"/>
                  </a:lnTo>
                  <a:lnTo>
                    <a:pt x="151941" y="92697"/>
                  </a:lnTo>
                  <a:lnTo>
                    <a:pt x="128669" y="122426"/>
                  </a:lnTo>
                  <a:lnTo>
                    <a:pt x="102855" y="138180"/>
                  </a:lnTo>
                  <a:lnTo>
                    <a:pt x="72979" y="150256"/>
                  </a:lnTo>
                  <a:lnTo>
                    <a:pt x="70880" y="152813"/>
                  </a:lnTo>
                  <a:lnTo>
                    <a:pt x="74159" y="154518"/>
                  </a:lnTo>
                  <a:lnTo>
                    <a:pt x="113045" y="162843"/>
                  </a:lnTo>
                  <a:lnTo>
                    <a:pt x="169676" y="197271"/>
                  </a:lnTo>
                  <a:lnTo>
                    <a:pt x="194814" y="228986"/>
                  </a:lnTo>
                  <a:lnTo>
                    <a:pt x="200448" y="251510"/>
                  </a:lnTo>
                  <a:lnTo>
                    <a:pt x="200312" y="262430"/>
                  </a:lnTo>
                  <a:lnTo>
                    <a:pt x="193923" y="280802"/>
                  </a:lnTo>
                  <a:lnTo>
                    <a:pt x="188943" y="288977"/>
                  </a:lnTo>
                  <a:lnTo>
                    <a:pt x="170932" y="301179"/>
                  </a:lnTo>
                  <a:lnTo>
                    <a:pt x="146160" y="309332"/>
                  </a:lnTo>
                  <a:lnTo>
                    <a:pt x="85716" y="314566"/>
                  </a:lnTo>
                  <a:lnTo>
                    <a:pt x="45674" y="312354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35354" y="2845300"/>
              <a:ext cx="473392" cy="437452"/>
            </a:xfrm>
            <a:custGeom>
              <a:avLst/>
              <a:gdLst/>
              <a:ahLst/>
              <a:cxnLst/>
              <a:rect l="0" t="0" r="0" b="0"/>
              <a:pathLst>
                <a:path w="473392" h="437452">
                  <a:moveTo>
                    <a:pt x="354283" y="39508"/>
                  </a:moveTo>
                  <a:lnTo>
                    <a:pt x="327897" y="23867"/>
                  </a:lnTo>
                  <a:lnTo>
                    <a:pt x="265381" y="4664"/>
                  </a:lnTo>
                  <a:lnTo>
                    <a:pt x="210163" y="0"/>
                  </a:lnTo>
                  <a:lnTo>
                    <a:pt x="157316" y="9131"/>
                  </a:lnTo>
                  <a:lnTo>
                    <a:pt x="107145" y="27788"/>
                  </a:lnTo>
                  <a:lnTo>
                    <a:pt x="71657" y="52803"/>
                  </a:lnTo>
                  <a:lnTo>
                    <a:pt x="38915" y="88031"/>
                  </a:lnTo>
                  <a:lnTo>
                    <a:pt x="13221" y="141856"/>
                  </a:lnTo>
                  <a:lnTo>
                    <a:pt x="0" y="197548"/>
                  </a:lnTo>
                  <a:lnTo>
                    <a:pt x="2631" y="259199"/>
                  </a:lnTo>
                  <a:lnTo>
                    <a:pt x="14416" y="318127"/>
                  </a:lnTo>
                  <a:lnTo>
                    <a:pt x="25724" y="352519"/>
                  </a:lnTo>
                  <a:lnTo>
                    <a:pt x="56613" y="393131"/>
                  </a:lnTo>
                  <a:lnTo>
                    <a:pt x="82811" y="409187"/>
                  </a:lnTo>
                  <a:lnTo>
                    <a:pt x="143912" y="432368"/>
                  </a:lnTo>
                  <a:lnTo>
                    <a:pt x="180947" y="437451"/>
                  </a:lnTo>
                  <a:lnTo>
                    <a:pt x="236552" y="431932"/>
                  </a:lnTo>
                  <a:lnTo>
                    <a:pt x="296409" y="426510"/>
                  </a:lnTo>
                  <a:lnTo>
                    <a:pt x="348310" y="408931"/>
                  </a:lnTo>
                  <a:lnTo>
                    <a:pt x="407864" y="369174"/>
                  </a:lnTo>
                  <a:lnTo>
                    <a:pt x="440819" y="340110"/>
                  </a:lnTo>
                  <a:lnTo>
                    <a:pt x="461552" y="310679"/>
                  </a:lnTo>
                  <a:lnTo>
                    <a:pt x="471368" y="285980"/>
                  </a:lnTo>
                  <a:lnTo>
                    <a:pt x="473391" y="262525"/>
                  </a:lnTo>
                  <a:lnTo>
                    <a:pt x="465158" y="207693"/>
                  </a:lnTo>
                  <a:lnTo>
                    <a:pt x="450046" y="168889"/>
                  </a:lnTo>
                  <a:lnTo>
                    <a:pt x="430750" y="140754"/>
                  </a:lnTo>
                  <a:lnTo>
                    <a:pt x="374659" y="95922"/>
                  </a:lnTo>
                  <a:lnTo>
                    <a:pt x="350860" y="87977"/>
                  </a:lnTo>
                  <a:lnTo>
                    <a:pt x="312169" y="816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1003066" y="2937450"/>
              <a:ext cx="218240" cy="319540"/>
            </a:xfrm>
            <a:custGeom>
              <a:avLst/>
              <a:gdLst/>
              <a:ahLst/>
              <a:cxnLst/>
              <a:rect l="0" t="0" r="0" b="0"/>
              <a:pathLst>
                <a:path w="218240" h="319540">
                  <a:moveTo>
                    <a:pt x="39255" y="115814"/>
                  </a:moveTo>
                  <a:lnTo>
                    <a:pt x="39255" y="164745"/>
                  </a:lnTo>
                  <a:lnTo>
                    <a:pt x="44844" y="223875"/>
                  </a:lnTo>
                  <a:lnTo>
                    <a:pt x="56043" y="281785"/>
                  </a:lnTo>
                  <a:lnTo>
                    <a:pt x="59047" y="319539"/>
                  </a:lnTo>
                  <a:lnTo>
                    <a:pt x="59750" y="309693"/>
                  </a:lnTo>
                  <a:lnTo>
                    <a:pt x="40452" y="247829"/>
                  </a:lnTo>
                  <a:lnTo>
                    <a:pt x="19864" y="187124"/>
                  </a:lnTo>
                  <a:lnTo>
                    <a:pt x="2842" y="130073"/>
                  </a:lnTo>
                  <a:lnTo>
                    <a:pt x="0" y="88973"/>
                  </a:lnTo>
                  <a:lnTo>
                    <a:pt x="3481" y="65280"/>
                  </a:lnTo>
                  <a:lnTo>
                    <a:pt x="9556" y="56388"/>
                  </a:lnTo>
                  <a:lnTo>
                    <a:pt x="28785" y="43389"/>
                  </a:lnTo>
                  <a:lnTo>
                    <a:pt x="72022" y="26682"/>
                  </a:lnTo>
                  <a:lnTo>
                    <a:pt x="127529" y="19049"/>
                  </a:lnTo>
                  <a:lnTo>
                    <a:pt x="183294" y="6623"/>
                  </a:lnTo>
                  <a:lnTo>
                    <a:pt x="21823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1052849" y="3116435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62594" y="311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1273948" y="3179606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0" y="0"/>
                  </a:moveTo>
                  <a:lnTo>
                    <a:pt x="0" y="58617"/>
                  </a:lnTo>
                  <a:lnTo>
                    <a:pt x="10528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1252891" y="3084849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1358176" y="3148390"/>
              <a:ext cx="157928" cy="147030"/>
            </a:xfrm>
            <a:custGeom>
              <a:avLst/>
              <a:gdLst/>
              <a:ahLst/>
              <a:cxnLst/>
              <a:rect l="0" t="0" r="0" b="0"/>
              <a:pathLst>
                <a:path w="157928" h="147030">
                  <a:moveTo>
                    <a:pt x="0" y="52273"/>
                  </a:moveTo>
                  <a:lnTo>
                    <a:pt x="17958" y="115701"/>
                  </a:lnTo>
                  <a:lnTo>
                    <a:pt x="25858" y="140086"/>
                  </a:lnTo>
                  <a:lnTo>
                    <a:pt x="14397" y="101287"/>
                  </a:lnTo>
                  <a:lnTo>
                    <a:pt x="12844" y="64196"/>
                  </a:lnTo>
                  <a:lnTo>
                    <a:pt x="20443" y="25910"/>
                  </a:lnTo>
                  <a:lnTo>
                    <a:pt x="30923" y="7021"/>
                  </a:lnTo>
                  <a:lnTo>
                    <a:pt x="38162" y="2218"/>
                  </a:lnTo>
                  <a:lnTo>
                    <a:pt x="55565" y="0"/>
                  </a:lnTo>
                  <a:lnTo>
                    <a:pt x="85094" y="10918"/>
                  </a:lnTo>
                  <a:lnTo>
                    <a:pt x="110481" y="34560"/>
                  </a:lnTo>
                  <a:lnTo>
                    <a:pt x="135706" y="84299"/>
                  </a:lnTo>
                  <a:lnTo>
                    <a:pt x="157927" y="1470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1561454" y="2993060"/>
              <a:ext cx="144163" cy="356565"/>
            </a:xfrm>
            <a:custGeom>
              <a:avLst/>
              <a:gdLst/>
              <a:ahLst/>
              <a:cxnLst/>
              <a:rect l="0" t="0" r="0" b="0"/>
              <a:pathLst>
                <a:path w="144163" h="356565">
                  <a:moveTo>
                    <a:pt x="102048" y="260245"/>
                  </a:moveTo>
                  <a:lnTo>
                    <a:pt x="92473" y="236199"/>
                  </a:lnTo>
                  <a:lnTo>
                    <a:pt x="81804" y="221872"/>
                  </a:lnTo>
                  <a:lnTo>
                    <a:pt x="57056" y="206242"/>
                  </a:lnTo>
                  <a:lnTo>
                    <a:pt x="47487" y="205525"/>
                  </a:lnTo>
                  <a:lnTo>
                    <a:pt x="27496" y="210969"/>
                  </a:lnTo>
                  <a:lnTo>
                    <a:pt x="13152" y="224307"/>
                  </a:lnTo>
                  <a:lnTo>
                    <a:pt x="7689" y="232777"/>
                  </a:lnTo>
                  <a:lnTo>
                    <a:pt x="0" y="272644"/>
                  </a:lnTo>
                  <a:lnTo>
                    <a:pt x="3312" y="310322"/>
                  </a:lnTo>
                  <a:lnTo>
                    <a:pt x="11762" y="329685"/>
                  </a:lnTo>
                  <a:lnTo>
                    <a:pt x="17291" y="338124"/>
                  </a:lnTo>
                  <a:lnTo>
                    <a:pt x="32793" y="350620"/>
                  </a:lnTo>
                  <a:lnTo>
                    <a:pt x="41840" y="355590"/>
                  </a:lnTo>
                  <a:lnTo>
                    <a:pt x="50211" y="356564"/>
                  </a:lnTo>
                  <a:lnTo>
                    <a:pt x="65751" y="351407"/>
                  </a:lnTo>
                  <a:lnTo>
                    <a:pt x="87654" y="335349"/>
                  </a:lnTo>
                  <a:lnTo>
                    <a:pt x="103373" y="310184"/>
                  </a:lnTo>
                  <a:lnTo>
                    <a:pt x="122817" y="248436"/>
                  </a:lnTo>
                  <a:lnTo>
                    <a:pt x="137086" y="193312"/>
                  </a:lnTo>
                  <a:lnTo>
                    <a:pt x="135529" y="137363"/>
                  </a:lnTo>
                  <a:lnTo>
                    <a:pt x="130888" y="81251"/>
                  </a:lnTo>
                  <a:lnTo>
                    <a:pt x="119053" y="30696"/>
                  </a:lnTo>
                  <a:lnTo>
                    <a:pt x="103317" y="3238"/>
                  </a:lnTo>
                  <a:lnTo>
                    <a:pt x="97045" y="0"/>
                  </a:lnTo>
                  <a:lnTo>
                    <a:pt x="90524" y="180"/>
                  </a:lnTo>
                  <a:lnTo>
                    <a:pt x="83837" y="2641"/>
                  </a:lnTo>
                  <a:lnTo>
                    <a:pt x="79379" y="8960"/>
                  </a:lnTo>
                  <a:lnTo>
                    <a:pt x="73105" y="40211"/>
                  </a:lnTo>
                  <a:lnTo>
                    <a:pt x="70985" y="95812"/>
                  </a:lnTo>
                  <a:lnTo>
                    <a:pt x="76155" y="157185"/>
                  </a:lnTo>
                  <a:lnTo>
                    <a:pt x="88441" y="213198"/>
                  </a:lnTo>
                  <a:lnTo>
                    <a:pt x="105253" y="259271"/>
                  </a:lnTo>
                  <a:lnTo>
                    <a:pt x="138204" y="313972"/>
                  </a:lnTo>
                  <a:lnTo>
                    <a:pt x="144162" y="3234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147813" y="3011150"/>
              <a:ext cx="21058" cy="336913"/>
            </a:xfrm>
            <a:custGeom>
              <a:avLst/>
              <a:gdLst/>
              <a:ahLst/>
              <a:cxnLst/>
              <a:rect l="0" t="0" r="0" b="0"/>
              <a:pathLst>
                <a:path w="21058" h="336913">
                  <a:moveTo>
                    <a:pt x="0" y="0"/>
                  </a:moveTo>
                  <a:lnTo>
                    <a:pt x="3120" y="42691"/>
                  </a:lnTo>
                  <a:lnTo>
                    <a:pt x="9065" y="95520"/>
                  </a:lnTo>
                  <a:lnTo>
                    <a:pt x="10095" y="145156"/>
                  </a:lnTo>
                  <a:lnTo>
                    <a:pt x="10400" y="196907"/>
                  </a:lnTo>
                  <a:lnTo>
                    <a:pt x="10491" y="249286"/>
                  </a:lnTo>
                  <a:lnTo>
                    <a:pt x="18857" y="310901"/>
                  </a:lnTo>
                  <a:lnTo>
                    <a:pt x="21057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021471" y="3169077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169347" y="16789"/>
                  </a:lnTo>
                  <a:lnTo>
                    <a:pt x="115296" y="20214"/>
                  </a:lnTo>
                  <a:lnTo>
                    <a:pt x="59559" y="2089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258037" y="2979564"/>
              <a:ext cx="279331" cy="339990"/>
            </a:xfrm>
            <a:custGeom>
              <a:avLst/>
              <a:gdLst/>
              <a:ahLst/>
              <a:cxnLst/>
              <a:rect l="0" t="0" r="0" b="0"/>
              <a:pathLst>
                <a:path w="279331" h="339990">
                  <a:moveTo>
                    <a:pt x="5589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6073" y="91829"/>
                  </a:lnTo>
                  <a:lnTo>
                    <a:pt x="14564" y="152603"/>
                  </a:lnTo>
                  <a:lnTo>
                    <a:pt x="24247" y="212989"/>
                  </a:lnTo>
                  <a:lnTo>
                    <a:pt x="32396" y="272890"/>
                  </a:lnTo>
                  <a:lnTo>
                    <a:pt x="31649" y="273174"/>
                  </a:lnTo>
                  <a:lnTo>
                    <a:pt x="29982" y="269853"/>
                  </a:lnTo>
                  <a:lnTo>
                    <a:pt x="33224" y="248413"/>
                  </a:lnTo>
                  <a:lnTo>
                    <a:pt x="41594" y="219833"/>
                  </a:lnTo>
                  <a:lnTo>
                    <a:pt x="47140" y="212066"/>
                  </a:lnTo>
                  <a:lnTo>
                    <a:pt x="62661" y="200317"/>
                  </a:lnTo>
                  <a:lnTo>
                    <a:pt x="71713" y="199055"/>
                  </a:lnTo>
                  <a:lnTo>
                    <a:pt x="91130" y="203893"/>
                  </a:lnTo>
                  <a:lnTo>
                    <a:pt x="105219" y="216961"/>
                  </a:lnTo>
                  <a:lnTo>
                    <a:pt x="123795" y="253946"/>
                  </a:lnTo>
                  <a:lnTo>
                    <a:pt x="129521" y="290233"/>
                  </a:lnTo>
                  <a:lnTo>
                    <a:pt x="132664" y="295264"/>
                  </a:lnTo>
                  <a:lnTo>
                    <a:pt x="137099" y="295109"/>
                  </a:lnTo>
                  <a:lnTo>
                    <a:pt x="196021" y="261185"/>
                  </a:lnTo>
                  <a:lnTo>
                    <a:pt x="244746" y="230898"/>
                  </a:lnTo>
                  <a:lnTo>
                    <a:pt x="252765" y="224122"/>
                  </a:lnTo>
                  <a:lnTo>
                    <a:pt x="261675" y="204115"/>
                  </a:lnTo>
                  <a:lnTo>
                    <a:pt x="264050" y="192229"/>
                  </a:lnTo>
                  <a:lnTo>
                    <a:pt x="262125" y="183135"/>
                  </a:lnTo>
                  <a:lnTo>
                    <a:pt x="257331" y="175903"/>
                  </a:lnTo>
                  <a:lnTo>
                    <a:pt x="242647" y="164747"/>
                  </a:lnTo>
                  <a:lnTo>
                    <a:pt x="224422" y="155889"/>
                  </a:lnTo>
                  <a:lnTo>
                    <a:pt x="204624" y="154292"/>
                  </a:lnTo>
                  <a:lnTo>
                    <a:pt x="185296" y="158652"/>
                  </a:lnTo>
                  <a:lnTo>
                    <a:pt x="168907" y="168388"/>
                  </a:lnTo>
                  <a:lnTo>
                    <a:pt x="156944" y="183634"/>
                  </a:lnTo>
                  <a:lnTo>
                    <a:pt x="148897" y="203278"/>
                  </a:lnTo>
                  <a:lnTo>
                    <a:pt x="145321" y="227606"/>
                  </a:lnTo>
                  <a:lnTo>
                    <a:pt x="149971" y="250897"/>
                  </a:lnTo>
                  <a:lnTo>
                    <a:pt x="172020" y="294445"/>
                  </a:lnTo>
                  <a:lnTo>
                    <a:pt x="197622" y="320690"/>
                  </a:lnTo>
                  <a:lnTo>
                    <a:pt x="227434" y="337695"/>
                  </a:lnTo>
                  <a:lnTo>
                    <a:pt x="248077" y="339989"/>
                  </a:lnTo>
                  <a:lnTo>
                    <a:pt x="279330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811109" y="3190134"/>
              <a:ext cx="42115" cy="94758"/>
            </a:xfrm>
            <a:custGeom>
              <a:avLst/>
              <a:gdLst/>
              <a:ahLst/>
              <a:cxnLst/>
              <a:rect l="0" t="0" r="0" b="0"/>
              <a:pathLst>
                <a:path w="42115" h="94758">
                  <a:moveTo>
                    <a:pt x="0" y="0"/>
                  </a:moveTo>
                  <a:lnTo>
                    <a:pt x="19128" y="52705"/>
                  </a:lnTo>
                  <a:lnTo>
                    <a:pt x="36880" y="80428"/>
                  </a:lnTo>
                  <a:lnTo>
                    <a:pt x="42114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2779523" y="3179606"/>
              <a:ext cx="168457" cy="336913"/>
            </a:xfrm>
            <a:custGeom>
              <a:avLst/>
              <a:gdLst/>
              <a:ahLst/>
              <a:cxnLst/>
              <a:rect l="0" t="0" r="0" b="0"/>
              <a:pathLst>
                <a:path w="168457" h="336913">
                  <a:moveTo>
                    <a:pt x="168456" y="0"/>
                  </a:moveTo>
                  <a:lnTo>
                    <a:pt x="125794" y="55659"/>
                  </a:lnTo>
                  <a:lnTo>
                    <a:pt x="83939" y="114087"/>
                  </a:lnTo>
                  <a:lnTo>
                    <a:pt x="56398" y="171928"/>
                  </a:lnTo>
                  <a:lnTo>
                    <a:pt x="33757" y="233743"/>
                  </a:lnTo>
                  <a:lnTo>
                    <a:pt x="15160" y="289843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032207" y="3242777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0"/>
                  </a:moveTo>
                  <a:lnTo>
                    <a:pt x="41536" y="312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158549" y="3200663"/>
              <a:ext cx="126343" cy="163586"/>
            </a:xfrm>
            <a:custGeom>
              <a:avLst/>
              <a:gdLst/>
              <a:ahLst/>
              <a:cxnLst/>
              <a:rect l="0" t="0" r="0" b="0"/>
              <a:pathLst>
                <a:path w="126343" h="163586">
                  <a:moveTo>
                    <a:pt x="0" y="0"/>
                  </a:moveTo>
                  <a:lnTo>
                    <a:pt x="17958" y="53875"/>
                  </a:lnTo>
                  <a:lnTo>
                    <a:pt x="29368" y="83423"/>
                  </a:lnTo>
                  <a:lnTo>
                    <a:pt x="58697" y="137878"/>
                  </a:lnTo>
                  <a:lnTo>
                    <a:pt x="66252" y="158375"/>
                  </a:lnTo>
                  <a:lnTo>
                    <a:pt x="71074" y="162905"/>
                  </a:lnTo>
                  <a:lnTo>
                    <a:pt x="76629" y="163585"/>
                  </a:lnTo>
                  <a:lnTo>
                    <a:pt x="82671" y="161699"/>
                  </a:lnTo>
                  <a:lnTo>
                    <a:pt x="92505" y="150245"/>
                  </a:lnTo>
                  <a:lnTo>
                    <a:pt x="115616" y="94082"/>
                  </a:lnTo>
                  <a:lnTo>
                    <a:pt x="123164" y="59852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305144" y="3231489"/>
              <a:ext cx="179789" cy="128496"/>
            </a:xfrm>
            <a:custGeom>
              <a:avLst/>
              <a:gdLst/>
              <a:ahLst/>
              <a:cxnLst/>
              <a:rect l="0" t="0" r="0" b="0"/>
              <a:pathLst>
                <a:path w="179789" h="128496">
                  <a:moveTo>
                    <a:pt x="106089" y="63930"/>
                  </a:moveTo>
                  <a:lnTo>
                    <a:pt x="111678" y="47163"/>
                  </a:lnTo>
                  <a:lnTo>
                    <a:pt x="110985" y="39884"/>
                  </a:lnTo>
                  <a:lnTo>
                    <a:pt x="103975" y="25557"/>
                  </a:lnTo>
                  <a:lnTo>
                    <a:pt x="86875" y="4337"/>
                  </a:lnTo>
                  <a:lnTo>
                    <a:pt x="78072" y="805"/>
                  </a:lnTo>
                  <a:lnTo>
                    <a:pt x="55812" y="0"/>
                  </a:lnTo>
                  <a:lnTo>
                    <a:pt x="36560" y="6661"/>
                  </a:lnTo>
                  <a:lnTo>
                    <a:pt x="28151" y="11713"/>
                  </a:lnTo>
                  <a:lnTo>
                    <a:pt x="5137" y="41179"/>
                  </a:lnTo>
                  <a:lnTo>
                    <a:pt x="0" y="66297"/>
                  </a:lnTo>
                  <a:lnTo>
                    <a:pt x="2786" y="90719"/>
                  </a:lnTo>
                  <a:lnTo>
                    <a:pt x="11824" y="109372"/>
                  </a:lnTo>
                  <a:lnTo>
                    <a:pt x="26759" y="122341"/>
                  </a:lnTo>
                  <a:lnTo>
                    <a:pt x="35655" y="127437"/>
                  </a:lnTo>
                  <a:lnTo>
                    <a:pt x="45095" y="128495"/>
                  </a:lnTo>
                  <a:lnTo>
                    <a:pt x="64942" y="123431"/>
                  </a:lnTo>
                  <a:lnTo>
                    <a:pt x="79223" y="110262"/>
                  </a:lnTo>
                  <a:lnTo>
                    <a:pt x="97922" y="73212"/>
                  </a:lnTo>
                  <a:lnTo>
                    <a:pt x="101814" y="70118"/>
                  </a:lnTo>
                  <a:lnTo>
                    <a:pt x="105579" y="71565"/>
                  </a:lnTo>
                  <a:lnTo>
                    <a:pt x="131204" y="99104"/>
                  </a:lnTo>
                  <a:lnTo>
                    <a:pt x="150007" y="108809"/>
                  </a:lnTo>
                  <a:lnTo>
                    <a:pt x="179788" y="1165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489872" y="3032207"/>
              <a:ext cx="47704" cy="294799"/>
            </a:xfrm>
            <a:custGeom>
              <a:avLst/>
              <a:gdLst/>
              <a:ahLst/>
              <a:cxnLst/>
              <a:rect l="0" t="0" r="0" b="0"/>
              <a:pathLst>
                <a:path w="47704" h="294799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7242" y="92999"/>
                  </a:lnTo>
                  <a:lnTo>
                    <a:pt x="22119" y="147745"/>
                  </a:lnTo>
                  <a:lnTo>
                    <a:pt x="31341" y="203619"/>
                  </a:lnTo>
                  <a:lnTo>
                    <a:pt x="43258" y="257377"/>
                  </a:lnTo>
                  <a:lnTo>
                    <a:pt x="47703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596182" y="3200663"/>
              <a:ext cx="106916" cy="147578"/>
            </a:xfrm>
            <a:custGeom>
              <a:avLst/>
              <a:gdLst/>
              <a:ahLst/>
              <a:cxnLst/>
              <a:rect l="0" t="0" r="0" b="0"/>
              <a:pathLst>
                <a:path w="106916" h="147578">
                  <a:moveTo>
                    <a:pt x="15092" y="10528"/>
                  </a:moveTo>
                  <a:lnTo>
                    <a:pt x="438" y="54491"/>
                  </a:lnTo>
                  <a:lnTo>
                    <a:pt x="0" y="74521"/>
                  </a:lnTo>
                  <a:lnTo>
                    <a:pt x="9252" y="115976"/>
                  </a:lnTo>
                  <a:lnTo>
                    <a:pt x="24540" y="141858"/>
                  </a:lnTo>
                  <a:lnTo>
                    <a:pt x="33089" y="146044"/>
                  </a:lnTo>
                  <a:lnTo>
                    <a:pt x="55066" y="147577"/>
                  </a:lnTo>
                  <a:lnTo>
                    <a:pt x="74193" y="141239"/>
                  </a:lnTo>
                  <a:lnTo>
                    <a:pt x="82569" y="136274"/>
                  </a:lnTo>
                  <a:lnTo>
                    <a:pt x="94995" y="121397"/>
                  </a:lnTo>
                  <a:lnTo>
                    <a:pt x="99946" y="112517"/>
                  </a:lnTo>
                  <a:lnTo>
                    <a:pt x="106915" y="72073"/>
                  </a:lnTo>
                  <a:lnTo>
                    <a:pt x="101129" y="12726"/>
                  </a:lnTo>
                  <a:lnTo>
                    <a:pt x="9932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3748145" y="3131651"/>
              <a:ext cx="127738" cy="205883"/>
            </a:xfrm>
            <a:custGeom>
              <a:avLst/>
              <a:gdLst/>
              <a:ahLst/>
              <a:cxnLst/>
              <a:rect l="0" t="0" r="0" b="0"/>
              <a:pathLst>
                <a:path w="127738" h="205883">
                  <a:moveTo>
                    <a:pt x="0" y="79540"/>
                  </a:moveTo>
                  <a:lnTo>
                    <a:pt x="11178" y="90719"/>
                  </a:lnTo>
                  <a:lnTo>
                    <a:pt x="29144" y="96207"/>
                  </a:lnTo>
                  <a:lnTo>
                    <a:pt x="78806" y="99730"/>
                  </a:lnTo>
                  <a:lnTo>
                    <a:pt x="99756" y="93973"/>
                  </a:lnTo>
                  <a:lnTo>
                    <a:pt x="108618" y="89162"/>
                  </a:lnTo>
                  <a:lnTo>
                    <a:pt x="121584" y="74458"/>
                  </a:lnTo>
                  <a:lnTo>
                    <a:pt x="126679" y="65624"/>
                  </a:lnTo>
                  <a:lnTo>
                    <a:pt x="127737" y="56225"/>
                  </a:lnTo>
                  <a:lnTo>
                    <a:pt x="122672" y="36423"/>
                  </a:lnTo>
                  <a:lnTo>
                    <a:pt x="106667" y="11132"/>
                  </a:lnTo>
                  <a:lnTo>
                    <a:pt x="87572" y="2343"/>
                  </a:lnTo>
                  <a:lnTo>
                    <a:pt x="75928" y="0"/>
                  </a:lnTo>
                  <a:lnTo>
                    <a:pt x="53633" y="3634"/>
                  </a:lnTo>
                  <a:lnTo>
                    <a:pt x="42774" y="7879"/>
                  </a:lnTo>
                  <a:lnTo>
                    <a:pt x="27589" y="21955"/>
                  </a:lnTo>
                  <a:lnTo>
                    <a:pt x="8309" y="59587"/>
                  </a:lnTo>
                  <a:lnTo>
                    <a:pt x="2462" y="95985"/>
                  </a:lnTo>
                  <a:lnTo>
                    <a:pt x="6318" y="130816"/>
                  </a:lnTo>
                  <a:lnTo>
                    <a:pt x="14896" y="149513"/>
                  </a:lnTo>
                  <a:lnTo>
                    <a:pt x="27677" y="165621"/>
                  </a:lnTo>
                  <a:lnTo>
                    <a:pt x="55774" y="186674"/>
                  </a:lnTo>
                  <a:lnTo>
                    <a:pt x="100357" y="201742"/>
                  </a:lnTo>
                  <a:lnTo>
                    <a:pt x="126342" y="2058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958715" y="3137492"/>
              <a:ext cx="170421" cy="245274"/>
            </a:xfrm>
            <a:custGeom>
              <a:avLst/>
              <a:gdLst/>
              <a:ahLst/>
              <a:cxnLst/>
              <a:rect l="0" t="0" r="0" b="0"/>
              <a:pathLst>
                <a:path w="170421" h="245274">
                  <a:moveTo>
                    <a:pt x="147399" y="0"/>
                  </a:moveTo>
                  <a:lnTo>
                    <a:pt x="104707" y="3120"/>
                  </a:lnTo>
                  <a:lnTo>
                    <a:pt x="73528" y="14572"/>
                  </a:lnTo>
                  <a:lnTo>
                    <a:pt x="37141" y="39403"/>
                  </a:lnTo>
                  <a:lnTo>
                    <a:pt x="20233" y="65487"/>
                  </a:lnTo>
                  <a:lnTo>
                    <a:pt x="20508" y="74074"/>
                  </a:lnTo>
                  <a:lnTo>
                    <a:pt x="24200" y="82138"/>
                  </a:lnTo>
                  <a:lnTo>
                    <a:pt x="30171" y="89853"/>
                  </a:lnTo>
                  <a:lnTo>
                    <a:pt x="52404" y="98426"/>
                  </a:lnTo>
                  <a:lnTo>
                    <a:pt x="103158" y="109519"/>
                  </a:lnTo>
                  <a:lnTo>
                    <a:pt x="130651" y="125127"/>
                  </a:lnTo>
                  <a:lnTo>
                    <a:pt x="153615" y="144569"/>
                  </a:lnTo>
                  <a:lnTo>
                    <a:pt x="169648" y="170737"/>
                  </a:lnTo>
                  <a:lnTo>
                    <a:pt x="170420" y="180505"/>
                  </a:lnTo>
                  <a:lnTo>
                    <a:pt x="165039" y="200717"/>
                  </a:lnTo>
                  <a:lnTo>
                    <a:pt x="148856" y="226238"/>
                  </a:lnTo>
                  <a:lnTo>
                    <a:pt x="132838" y="238201"/>
                  </a:lnTo>
                  <a:lnTo>
                    <a:pt x="123654" y="243028"/>
                  </a:lnTo>
                  <a:lnTo>
                    <a:pt x="100970" y="245273"/>
                  </a:lnTo>
                  <a:lnTo>
                    <a:pt x="48281" y="237182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3" name="Group 112"/>
          <p:cNvGrpSpPr/>
          <p:nvPr/>
        </p:nvGrpSpPr>
        <p:grpSpPr>
          <a:xfrm>
            <a:off x="6110792" y="114991"/>
            <a:ext cx="1238100" cy="477639"/>
            <a:chOff x="6110792" y="114991"/>
            <a:chExt cx="1238100" cy="477639"/>
          </a:xfrm>
        </p:grpSpPr>
        <p:sp>
          <p:nvSpPr>
            <p:cNvPr id="108" name="Freeform 107"/>
            <p:cNvSpPr/>
            <p:nvPr/>
          </p:nvSpPr>
          <p:spPr>
            <a:xfrm>
              <a:off x="6110792" y="114991"/>
              <a:ext cx="280007" cy="401986"/>
            </a:xfrm>
            <a:custGeom>
              <a:avLst/>
              <a:gdLst/>
              <a:ahLst/>
              <a:cxnLst/>
              <a:rect l="0" t="0" r="0" b="0"/>
              <a:pathLst>
                <a:path w="280007" h="401986">
                  <a:moveTo>
                    <a:pt x="269477" y="32407"/>
                  </a:moveTo>
                  <a:lnTo>
                    <a:pt x="240169" y="3099"/>
                  </a:lnTo>
                  <a:lnTo>
                    <a:pt x="230051" y="0"/>
                  </a:lnTo>
                  <a:lnTo>
                    <a:pt x="171786" y="3433"/>
                  </a:lnTo>
                  <a:lnTo>
                    <a:pt x="127448" y="15244"/>
                  </a:lnTo>
                  <a:lnTo>
                    <a:pt x="92083" y="36681"/>
                  </a:lnTo>
                  <a:lnTo>
                    <a:pt x="48693" y="75366"/>
                  </a:lnTo>
                  <a:lnTo>
                    <a:pt x="22475" y="117535"/>
                  </a:lnTo>
                  <a:lnTo>
                    <a:pt x="2231" y="176951"/>
                  </a:lnTo>
                  <a:lnTo>
                    <a:pt x="0" y="225494"/>
                  </a:lnTo>
                  <a:lnTo>
                    <a:pt x="15903" y="281291"/>
                  </a:lnTo>
                  <a:lnTo>
                    <a:pt x="36245" y="326455"/>
                  </a:lnTo>
                  <a:lnTo>
                    <a:pt x="63963" y="360766"/>
                  </a:lnTo>
                  <a:lnTo>
                    <a:pt x="117804" y="397193"/>
                  </a:lnTo>
                  <a:lnTo>
                    <a:pt x="144355" y="401985"/>
                  </a:lnTo>
                  <a:lnTo>
                    <a:pt x="170583" y="399045"/>
                  </a:lnTo>
                  <a:lnTo>
                    <a:pt x="193939" y="389940"/>
                  </a:lnTo>
                  <a:lnTo>
                    <a:pt x="221229" y="366071"/>
                  </a:lnTo>
                  <a:lnTo>
                    <a:pt x="238544" y="336771"/>
                  </a:lnTo>
                  <a:lnTo>
                    <a:pt x="245494" y="300274"/>
                  </a:lnTo>
                  <a:lnTo>
                    <a:pt x="240880" y="279751"/>
                  </a:lnTo>
                  <a:lnTo>
                    <a:pt x="218855" y="247512"/>
                  </a:lnTo>
                  <a:lnTo>
                    <a:pt x="193257" y="231323"/>
                  </a:lnTo>
                  <a:lnTo>
                    <a:pt x="173601" y="229219"/>
                  </a:lnTo>
                  <a:lnTo>
                    <a:pt x="163445" y="230296"/>
                  </a:lnTo>
                  <a:lnTo>
                    <a:pt x="160185" y="233353"/>
                  </a:lnTo>
                  <a:lnTo>
                    <a:pt x="161521" y="237731"/>
                  </a:lnTo>
                  <a:lnTo>
                    <a:pt x="165921" y="242989"/>
                  </a:lnTo>
                  <a:lnTo>
                    <a:pt x="183288" y="248832"/>
                  </a:lnTo>
                  <a:lnTo>
                    <a:pt x="238155" y="252583"/>
                  </a:lnTo>
                  <a:lnTo>
                    <a:pt x="258676" y="249976"/>
                  </a:lnTo>
                  <a:lnTo>
                    <a:pt x="280006" y="24297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6496083" y="307806"/>
              <a:ext cx="168456" cy="166302"/>
            </a:xfrm>
            <a:custGeom>
              <a:avLst/>
              <a:gdLst/>
              <a:ahLst/>
              <a:cxnLst/>
              <a:rect l="0" t="0" r="0" b="0"/>
              <a:pathLst>
                <a:path w="168456" h="166302">
                  <a:moveTo>
                    <a:pt x="0" y="50162"/>
                  </a:moveTo>
                  <a:lnTo>
                    <a:pt x="19128" y="104037"/>
                  </a:lnTo>
                  <a:lnTo>
                    <a:pt x="44214" y="161199"/>
                  </a:lnTo>
                  <a:lnTo>
                    <a:pt x="44684" y="166301"/>
                  </a:lnTo>
                  <a:lnTo>
                    <a:pt x="42658" y="166192"/>
                  </a:lnTo>
                  <a:lnTo>
                    <a:pt x="38966" y="162611"/>
                  </a:lnTo>
                  <a:lnTo>
                    <a:pt x="17579" y="112114"/>
                  </a:lnTo>
                  <a:lnTo>
                    <a:pt x="12617" y="75797"/>
                  </a:lnTo>
                  <a:lnTo>
                    <a:pt x="16736" y="40990"/>
                  </a:lnTo>
                  <a:lnTo>
                    <a:pt x="21686" y="32349"/>
                  </a:lnTo>
                  <a:lnTo>
                    <a:pt x="36544" y="19629"/>
                  </a:lnTo>
                  <a:lnTo>
                    <a:pt x="64640" y="5890"/>
                  </a:lnTo>
                  <a:lnTo>
                    <a:pt x="106369" y="0"/>
                  </a:lnTo>
                  <a:lnTo>
                    <a:pt x="168455" y="804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6735166" y="302187"/>
              <a:ext cx="234700" cy="145776"/>
            </a:xfrm>
            <a:custGeom>
              <a:avLst/>
              <a:gdLst/>
              <a:ahLst/>
              <a:cxnLst/>
              <a:rect l="0" t="0" r="0" b="0"/>
              <a:pathLst>
                <a:path w="234700" h="145776">
                  <a:moveTo>
                    <a:pt x="118886" y="34724"/>
                  </a:moveTo>
                  <a:lnTo>
                    <a:pt x="107707" y="17957"/>
                  </a:lnTo>
                  <a:lnTo>
                    <a:pt x="89741" y="6605"/>
                  </a:lnTo>
                  <a:lnTo>
                    <a:pt x="67328" y="0"/>
                  </a:lnTo>
                  <a:lnTo>
                    <a:pt x="45668" y="964"/>
                  </a:lnTo>
                  <a:lnTo>
                    <a:pt x="27463" y="11531"/>
                  </a:lnTo>
                  <a:lnTo>
                    <a:pt x="12743" y="27926"/>
                  </a:lnTo>
                  <a:lnTo>
                    <a:pt x="2301" y="46911"/>
                  </a:lnTo>
                  <a:lnTo>
                    <a:pt x="0" y="67047"/>
                  </a:lnTo>
                  <a:lnTo>
                    <a:pt x="8054" y="108569"/>
                  </a:lnTo>
                  <a:lnTo>
                    <a:pt x="23136" y="134463"/>
                  </a:lnTo>
                  <a:lnTo>
                    <a:pt x="31656" y="139822"/>
                  </a:lnTo>
                  <a:lnTo>
                    <a:pt x="53601" y="145775"/>
                  </a:lnTo>
                  <a:lnTo>
                    <a:pt x="75832" y="142182"/>
                  </a:lnTo>
                  <a:lnTo>
                    <a:pt x="86674" y="137948"/>
                  </a:lnTo>
                  <a:lnTo>
                    <a:pt x="101839" y="123886"/>
                  </a:lnTo>
                  <a:lnTo>
                    <a:pt x="107522" y="115222"/>
                  </a:lnTo>
                  <a:lnTo>
                    <a:pt x="117811" y="75885"/>
                  </a:lnTo>
                  <a:lnTo>
                    <a:pt x="120509" y="76203"/>
                  </a:lnTo>
                  <a:lnTo>
                    <a:pt x="158201" y="125087"/>
                  </a:lnTo>
                  <a:lnTo>
                    <a:pt x="184348" y="141177"/>
                  </a:lnTo>
                  <a:lnTo>
                    <a:pt x="192942" y="141958"/>
                  </a:lnTo>
                  <a:lnTo>
                    <a:pt x="208732" y="136586"/>
                  </a:lnTo>
                  <a:lnTo>
                    <a:pt x="234699" y="11895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6982948" y="305395"/>
              <a:ext cx="125466" cy="287235"/>
            </a:xfrm>
            <a:custGeom>
              <a:avLst/>
              <a:gdLst/>
              <a:ahLst/>
              <a:cxnLst/>
              <a:rect l="0" t="0" r="0" b="0"/>
              <a:pathLst>
                <a:path w="125466" h="287235">
                  <a:moveTo>
                    <a:pt x="7974" y="73630"/>
                  </a:moveTo>
                  <a:lnTo>
                    <a:pt x="25932" y="137081"/>
                  </a:lnTo>
                  <a:lnTo>
                    <a:pt x="39640" y="198294"/>
                  </a:lnTo>
                  <a:lnTo>
                    <a:pt x="54778" y="261536"/>
                  </a:lnTo>
                  <a:lnTo>
                    <a:pt x="52952" y="283486"/>
                  </a:lnTo>
                  <a:lnTo>
                    <a:pt x="50828" y="287234"/>
                  </a:lnTo>
                  <a:lnTo>
                    <a:pt x="48241" y="286223"/>
                  </a:lnTo>
                  <a:lnTo>
                    <a:pt x="39013" y="268032"/>
                  </a:lnTo>
                  <a:lnTo>
                    <a:pt x="25414" y="219265"/>
                  </a:lnTo>
                  <a:lnTo>
                    <a:pt x="14961" y="170334"/>
                  </a:lnTo>
                  <a:lnTo>
                    <a:pt x="4455" y="118791"/>
                  </a:lnTo>
                  <a:lnTo>
                    <a:pt x="0" y="58548"/>
                  </a:lnTo>
                  <a:lnTo>
                    <a:pt x="3650" y="34172"/>
                  </a:lnTo>
                  <a:lnTo>
                    <a:pt x="12292" y="14759"/>
                  </a:lnTo>
                  <a:lnTo>
                    <a:pt x="17871" y="6307"/>
                  </a:lnTo>
                  <a:lnTo>
                    <a:pt x="26271" y="1842"/>
                  </a:lnTo>
                  <a:lnTo>
                    <a:pt x="48081" y="0"/>
                  </a:lnTo>
                  <a:lnTo>
                    <a:pt x="81079" y="5541"/>
                  </a:lnTo>
                  <a:lnTo>
                    <a:pt x="107494" y="20180"/>
                  </a:lnTo>
                  <a:lnTo>
                    <a:pt x="119666" y="35837"/>
                  </a:lnTo>
                  <a:lnTo>
                    <a:pt x="124549" y="44925"/>
                  </a:lnTo>
                  <a:lnTo>
                    <a:pt x="125465" y="54494"/>
                  </a:lnTo>
                  <a:lnTo>
                    <a:pt x="120244" y="74484"/>
                  </a:lnTo>
                  <a:lnTo>
                    <a:pt x="113235" y="82388"/>
                  </a:lnTo>
                  <a:lnTo>
                    <a:pt x="92972" y="94290"/>
                  </a:lnTo>
                  <a:lnTo>
                    <a:pt x="71487" y="97241"/>
                  </a:lnTo>
                  <a:lnTo>
                    <a:pt x="29031" y="9468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7127792" y="126341"/>
              <a:ext cx="221100" cy="347442"/>
            </a:xfrm>
            <a:custGeom>
              <a:avLst/>
              <a:gdLst/>
              <a:ahLst/>
              <a:cxnLst/>
              <a:rect l="0" t="0" r="0" b="0"/>
              <a:pathLst>
                <a:path w="221100" h="347442">
                  <a:moveTo>
                    <a:pt x="0" y="0"/>
                  </a:moveTo>
                  <a:lnTo>
                    <a:pt x="11453" y="48931"/>
                  </a:lnTo>
                  <a:lnTo>
                    <a:pt x="24749" y="102473"/>
                  </a:lnTo>
                  <a:lnTo>
                    <a:pt x="35149" y="152805"/>
                  </a:lnTo>
                  <a:lnTo>
                    <a:pt x="49145" y="209818"/>
                  </a:lnTo>
                  <a:lnTo>
                    <a:pt x="63174" y="268740"/>
                  </a:lnTo>
                  <a:lnTo>
                    <a:pt x="66682" y="280936"/>
                  </a:lnTo>
                  <a:lnTo>
                    <a:pt x="66682" y="286727"/>
                  </a:lnTo>
                  <a:lnTo>
                    <a:pt x="64342" y="288247"/>
                  </a:lnTo>
                  <a:lnTo>
                    <a:pt x="60442" y="286922"/>
                  </a:lnTo>
                  <a:lnTo>
                    <a:pt x="57843" y="281358"/>
                  </a:lnTo>
                  <a:lnTo>
                    <a:pt x="54954" y="262699"/>
                  </a:lnTo>
                  <a:lnTo>
                    <a:pt x="61505" y="220997"/>
                  </a:lnTo>
                  <a:lnTo>
                    <a:pt x="67500" y="199997"/>
                  </a:lnTo>
                  <a:lnTo>
                    <a:pt x="73076" y="191823"/>
                  </a:lnTo>
                  <a:lnTo>
                    <a:pt x="88631" y="179621"/>
                  </a:lnTo>
                  <a:lnTo>
                    <a:pt x="107242" y="176538"/>
                  </a:lnTo>
                  <a:lnTo>
                    <a:pt x="127212" y="180237"/>
                  </a:lnTo>
                  <a:lnTo>
                    <a:pt x="147786" y="189680"/>
                  </a:lnTo>
                  <a:lnTo>
                    <a:pt x="173510" y="213739"/>
                  </a:lnTo>
                  <a:lnTo>
                    <a:pt x="207192" y="271963"/>
                  </a:lnTo>
                  <a:lnTo>
                    <a:pt x="214918" y="295178"/>
                  </a:lnTo>
                  <a:lnTo>
                    <a:pt x="221099" y="3474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6" name="Group 115"/>
          <p:cNvGrpSpPr/>
          <p:nvPr/>
        </p:nvGrpSpPr>
        <p:grpSpPr>
          <a:xfrm>
            <a:off x="6990922" y="2674238"/>
            <a:ext cx="379027" cy="231628"/>
            <a:chOff x="6990922" y="2674238"/>
            <a:chExt cx="379027" cy="231628"/>
          </a:xfrm>
        </p:grpSpPr>
        <p:sp>
          <p:nvSpPr>
            <p:cNvPr id="114" name="Freeform 113"/>
            <p:cNvSpPr/>
            <p:nvPr/>
          </p:nvSpPr>
          <p:spPr>
            <a:xfrm>
              <a:off x="6990922" y="2832165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10529"/>
                  </a:moveTo>
                  <a:lnTo>
                    <a:pt x="88782" y="4940"/>
                  </a:lnTo>
                  <a:lnTo>
                    <a:pt x="30881" y="97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7348891" y="2674238"/>
              <a:ext cx="21058" cy="231628"/>
            </a:xfrm>
            <a:custGeom>
              <a:avLst/>
              <a:gdLst/>
              <a:ahLst/>
              <a:cxnLst/>
              <a:rect l="0" t="0" r="0" b="0"/>
              <a:pathLst>
                <a:path w="21058" h="231628">
                  <a:moveTo>
                    <a:pt x="0" y="0"/>
                  </a:moveTo>
                  <a:lnTo>
                    <a:pt x="0" y="48931"/>
                  </a:lnTo>
                  <a:lnTo>
                    <a:pt x="0" y="108061"/>
                  </a:lnTo>
                  <a:lnTo>
                    <a:pt x="2340" y="162462"/>
                  </a:lnTo>
                  <a:lnTo>
                    <a:pt x="16667" y="201284"/>
                  </a:lnTo>
                  <a:lnTo>
                    <a:pt x="21057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7" name="Freeform 116"/>
          <p:cNvSpPr/>
          <p:nvPr/>
        </p:nvSpPr>
        <p:spPr>
          <a:xfrm>
            <a:off x="7235006" y="3242777"/>
            <a:ext cx="279501" cy="302395"/>
          </a:xfrm>
          <a:custGeom>
            <a:avLst/>
            <a:gdLst/>
            <a:ahLst/>
            <a:cxnLst/>
            <a:rect l="0" t="0" r="0" b="0"/>
            <a:pathLst>
              <a:path w="279501" h="302395">
                <a:moveTo>
                  <a:pt x="145470" y="0"/>
                </a:moveTo>
                <a:lnTo>
                  <a:pt x="123113" y="0"/>
                </a:lnTo>
                <a:lnTo>
                  <a:pt x="92442" y="11179"/>
                </a:lnTo>
                <a:lnTo>
                  <a:pt x="51808" y="37086"/>
                </a:lnTo>
                <a:lnTo>
                  <a:pt x="20038" y="77905"/>
                </a:lnTo>
                <a:lnTo>
                  <a:pt x="7834" y="103645"/>
                </a:lnTo>
                <a:lnTo>
                  <a:pt x="0" y="158297"/>
                </a:lnTo>
                <a:lnTo>
                  <a:pt x="4042" y="214152"/>
                </a:lnTo>
                <a:lnTo>
                  <a:pt x="18428" y="250626"/>
                </a:lnTo>
                <a:lnTo>
                  <a:pt x="43097" y="278070"/>
                </a:lnTo>
                <a:lnTo>
                  <a:pt x="72633" y="295431"/>
                </a:lnTo>
                <a:lnTo>
                  <a:pt x="109202" y="302394"/>
                </a:lnTo>
                <a:lnTo>
                  <a:pt x="155074" y="296342"/>
                </a:lnTo>
                <a:lnTo>
                  <a:pt x="186141" y="286026"/>
                </a:lnTo>
                <a:lnTo>
                  <a:pt x="248270" y="247061"/>
                </a:lnTo>
                <a:lnTo>
                  <a:pt x="262519" y="229128"/>
                </a:lnTo>
                <a:lnTo>
                  <a:pt x="272752" y="209459"/>
                </a:lnTo>
                <a:lnTo>
                  <a:pt x="279500" y="173066"/>
                </a:lnTo>
                <a:lnTo>
                  <a:pt x="270321" y="132647"/>
                </a:lnTo>
                <a:lnTo>
                  <a:pt x="246259" y="86643"/>
                </a:lnTo>
                <a:lnTo>
                  <a:pt x="215855" y="53813"/>
                </a:lnTo>
                <a:lnTo>
                  <a:pt x="186603" y="35052"/>
                </a:lnTo>
                <a:lnTo>
                  <a:pt x="155999" y="2105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8" name="Freeform 117"/>
          <p:cNvSpPr/>
          <p:nvPr/>
        </p:nvSpPr>
        <p:spPr>
          <a:xfrm>
            <a:off x="7443647" y="3916601"/>
            <a:ext cx="10530" cy="326384"/>
          </a:xfrm>
          <a:custGeom>
            <a:avLst/>
            <a:gdLst/>
            <a:ahLst/>
            <a:cxnLst/>
            <a:rect l="0" t="0" r="0" b="0"/>
            <a:pathLst>
              <a:path w="10530" h="326384">
                <a:moveTo>
                  <a:pt x="0" y="0"/>
                </a:moveTo>
                <a:lnTo>
                  <a:pt x="0" y="48931"/>
                </a:lnTo>
                <a:lnTo>
                  <a:pt x="0" y="96776"/>
                </a:lnTo>
                <a:lnTo>
                  <a:pt x="0" y="159756"/>
                </a:lnTo>
                <a:lnTo>
                  <a:pt x="7236" y="212361"/>
                </a:lnTo>
                <a:lnTo>
                  <a:pt x="9553" y="264523"/>
                </a:lnTo>
                <a:lnTo>
                  <a:pt x="10529" y="32638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1" name="Group 120"/>
          <p:cNvGrpSpPr/>
          <p:nvPr/>
        </p:nvGrpSpPr>
        <p:grpSpPr>
          <a:xfrm>
            <a:off x="8128000" y="2537367"/>
            <a:ext cx="305328" cy="263214"/>
            <a:chOff x="8128000" y="2537367"/>
            <a:chExt cx="305328" cy="263214"/>
          </a:xfrm>
        </p:grpSpPr>
        <p:sp>
          <p:nvSpPr>
            <p:cNvPr id="119" name="Freeform 118"/>
            <p:cNvSpPr/>
            <p:nvPr/>
          </p:nvSpPr>
          <p:spPr>
            <a:xfrm>
              <a:off x="8128000" y="2742348"/>
              <a:ext cx="115814" cy="5590"/>
            </a:xfrm>
            <a:custGeom>
              <a:avLst/>
              <a:gdLst/>
              <a:ahLst/>
              <a:cxnLst/>
              <a:rect l="0" t="0" r="0" b="0"/>
              <a:pathLst>
                <a:path w="115814" h="5590">
                  <a:moveTo>
                    <a:pt x="115813" y="5589"/>
                  </a:moveTo>
                  <a:lnTo>
                    <a:pt x="99045" y="0"/>
                  </a:lnTo>
                  <a:lnTo>
                    <a:pt x="81455" y="376"/>
                  </a:lnTo>
                  <a:lnTo>
                    <a:pt x="18719" y="5132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8414464" y="2537367"/>
              <a:ext cx="18864" cy="263214"/>
            </a:xfrm>
            <a:custGeom>
              <a:avLst/>
              <a:gdLst/>
              <a:ahLst/>
              <a:cxnLst/>
              <a:rect l="0" t="0" r="0" b="0"/>
              <a:pathLst>
                <a:path w="18864" h="263214">
                  <a:moveTo>
                    <a:pt x="8334" y="0"/>
                  </a:moveTo>
                  <a:lnTo>
                    <a:pt x="0" y="37478"/>
                  </a:lnTo>
                  <a:lnTo>
                    <a:pt x="1575" y="75446"/>
                  </a:lnTo>
                  <a:lnTo>
                    <a:pt x="12588" y="130197"/>
                  </a:lnTo>
                  <a:lnTo>
                    <a:pt x="11557" y="186072"/>
                  </a:lnTo>
                  <a:lnTo>
                    <a:pt x="17074" y="235930"/>
                  </a:lnTo>
                  <a:lnTo>
                    <a:pt x="18863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2" name="Freeform 121"/>
          <p:cNvSpPr/>
          <p:nvPr/>
        </p:nvSpPr>
        <p:spPr>
          <a:xfrm>
            <a:off x="8349098" y="3137492"/>
            <a:ext cx="21058" cy="200042"/>
          </a:xfrm>
          <a:custGeom>
            <a:avLst/>
            <a:gdLst/>
            <a:ahLst/>
            <a:cxnLst/>
            <a:rect l="0" t="0" r="0" b="0"/>
            <a:pathLst>
              <a:path w="21058" h="200042">
                <a:moveTo>
                  <a:pt x="21057" y="0"/>
                </a:moveTo>
                <a:lnTo>
                  <a:pt x="13821" y="27556"/>
                </a:lnTo>
                <a:lnTo>
                  <a:pt x="8060" y="83779"/>
                </a:lnTo>
                <a:lnTo>
                  <a:pt x="1593" y="145880"/>
                </a:lnTo>
                <a:lnTo>
                  <a:pt x="0" y="20004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Freeform 122"/>
          <p:cNvSpPr/>
          <p:nvPr/>
        </p:nvSpPr>
        <p:spPr>
          <a:xfrm>
            <a:off x="8171126" y="3697327"/>
            <a:ext cx="375113" cy="460246"/>
          </a:xfrm>
          <a:custGeom>
            <a:avLst/>
            <a:gdLst/>
            <a:ahLst/>
            <a:cxnLst/>
            <a:rect l="0" t="0" r="0" b="0"/>
            <a:pathLst>
              <a:path w="375113" h="460246">
                <a:moveTo>
                  <a:pt x="104273" y="50818"/>
                </a:moveTo>
                <a:lnTo>
                  <a:pt x="54775" y="109381"/>
                </a:lnTo>
                <a:lnTo>
                  <a:pt x="25822" y="144404"/>
                </a:lnTo>
                <a:lnTo>
                  <a:pt x="7405" y="155973"/>
                </a:lnTo>
                <a:lnTo>
                  <a:pt x="2260" y="156016"/>
                </a:lnTo>
                <a:lnTo>
                  <a:pt x="0" y="152535"/>
                </a:lnTo>
                <a:lnTo>
                  <a:pt x="607" y="139309"/>
                </a:lnTo>
                <a:lnTo>
                  <a:pt x="4777" y="121733"/>
                </a:lnTo>
                <a:lnTo>
                  <a:pt x="45156" y="61378"/>
                </a:lnTo>
                <a:lnTo>
                  <a:pt x="79778" y="23208"/>
                </a:lnTo>
                <a:lnTo>
                  <a:pt x="106374" y="7412"/>
                </a:lnTo>
                <a:lnTo>
                  <a:pt x="162442" y="0"/>
                </a:lnTo>
                <a:lnTo>
                  <a:pt x="203267" y="1055"/>
                </a:lnTo>
                <a:lnTo>
                  <a:pt x="252461" y="27555"/>
                </a:lnTo>
                <a:lnTo>
                  <a:pt x="259217" y="36479"/>
                </a:lnTo>
                <a:lnTo>
                  <a:pt x="266724" y="58873"/>
                </a:lnTo>
                <a:lnTo>
                  <a:pt x="265360" y="97788"/>
                </a:lnTo>
                <a:lnTo>
                  <a:pt x="257547" y="133365"/>
                </a:lnTo>
                <a:lnTo>
                  <a:pt x="244925" y="152236"/>
                </a:lnTo>
                <a:lnTo>
                  <a:pt x="187908" y="197877"/>
                </a:lnTo>
                <a:lnTo>
                  <a:pt x="174200" y="207424"/>
                </a:lnTo>
                <a:lnTo>
                  <a:pt x="179805" y="203869"/>
                </a:lnTo>
                <a:lnTo>
                  <a:pt x="197115" y="203848"/>
                </a:lnTo>
                <a:lnTo>
                  <a:pt x="251944" y="213367"/>
                </a:lnTo>
                <a:lnTo>
                  <a:pt x="302289" y="227682"/>
                </a:lnTo>
                <a:lnTo>
                  <a:pt x="342909" y="251827"/>
                </a:lnTo>
                <a:lnTo>
                  <a:pt x="357732" y="266497"/>
                </a:lnTo>
                <a:lnTo>
                  <a:pt x="368220" y="284715"/>
                </a:lnTo>
                <a:lnTo>
                  <a:pt x="375112" y="320292"/>
                </a:lnTo>
                <a:lnTo>
                  <a:pt x="371564" y="366059"/>
                </a:lnTo>
                <a:lnTo>
                  <a:pt x="357516" y="405485"/>
                </a:lnTo>
                <a:lnTo>
                  <a:pt x="341997" y="422137"/>
                </a:lnTo>
                <a:lnTo>
                  <a:pt x="303439" y="447949"/>
                </a:lnTo>
                <a:lnTo>
                  <a:pt x="261291" y="457435"/>
                </a:lnTo>
                <a:lnTo>
                  <a:pt x="217348" y="460245"/>
                </a:lnTo>
                <a:lnTo>
                  <a:pt x="161746" y="445555"/>
                </a:lnTo>
                <a:lnTo>
                  <a:pt x="127931" y="432679"/>
                </a:lnTo>
                <a:lnTo>
                  <a:pt x="93744" y="40878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115517" y="255645"/>
            <a:ext cx="2221514" cy="2874281"/>
            <a:chOff x="115517" y="255645"/>
            <a:chExt cx="2221514" cy="2874281"/>
          </a:xfrm>
        </p:grpSpPr>
        <p:grpSp>
          <p:nvGrpSpPr>
            <p:cNvPr id="8" name="Group 7"/>
            <p:cNvGrpSpPr/>
            <p:nvPr/>
          </p:nvGrpSpPr>
          <p:grpSpPr>
            <a:xfrm>
              <a:off x="115517" y="255645"/>
              <a:ext cx="2221514" cy="2526840"/>
              <a:chOff x="115517" y="255645"/>
              <a:chExt cx="2221514" cy="2526840"/>
            </a:xfrm>
          </p:grpSpPr>
          <p:sp>
            <p:nvSpPr>
              <p:cNvPr id="2" name="Freeform 1"/>
              <p:cNvSpPr/>
              <p:nvPr/>
            </p:nvSpPr>
            <p:spPr>
              <a:xfrm>
                <a:off x="1284197" y="255645"/>
                <a:ext cx="21030" cy="2526840"/>
              </a:xfrm>
              <a:custGeom>
                <a:avLst/>
                <a:gdLst/>
                <a:ahLst/>
                <a:cxnLst/>
                <a:rect l="0" t="0" r="0" b="0"/>
                <a:pathLst>
                  <a:path w="21030" h="2526840">
                    <a:moveTo>
                      <a:pt x="10512" y="0"/>
                    </a:moveTo>
                    <a:lnTo>
                      <a:pt x="1447" y="58617"/>
                    </a:lnTo>
                    <a:lnTo>
                      <a:pt x="272" y="121196"/>
                    </a:lnTo>
                    <a:lnTo>
                      <a:pt x="69" y="172520"/>
                    </a:lnTo>
                    <a:lnTo>
                      <a:pt x="1178" y="225942"/>
                    </a:lnTo>
                    <a:lnTo>
                      <a:pt x="7227" y="285704"/>
                    </a:lnTo>
                    <a:lnTo>
                      <a:pt x="9538" y="349035"/>
                    </a:lnTo>
                    <a:lnTo>
                      <a:pt x="10079" y="395332"/>
                    </a:lnTo>
                    <a:lnTo>
                      <a:pt x="10320" y="443205"/>
                    </a:lnTo>
                    <a:lnTo>
                      <a:pt x="10427" y="491778"/>
                    </a:lnTo>
                    <a:lnTo>
                      <a:pt x="10474" y="540662"/>
                    </a:lnTo>
                    <a:lnTo>
                      <a:pt x="10501" y="597453"/>
                    </a:lnTo>
                    <a:lnTo>
                      <a:pt x="10509" y="643916"/>
                    </a:lnTo>
                    <a:lnTo>
                      <a:pt x="10511" y="704087"/>
                    </a:lnTo>
                    <a:lnTo>
                      <a:pt x="10512" y="757010"/>
                    </a:lnTo>
                    <a:lnTo>
                      <a:pt x="10512" y="816814"/>
                    </a:lnTo>
                    <a:lnTo>
                      <a:pt x="10512" y="873688"/>
                    </a:lnTo>
                    <a:lnTo>
                      <a:pt x="10512" y="925285"/>
                    </a:lnTo>
                    <a:lnTo>
                      <a:pt x="10512" y="983077"/>
                    </a:lnTo>
                    <a:lnTo>
                      <a:pt x="10512" y="1044526"/>
                    </a:lnTo>
                    <a:lnTo>
                      <a:pt x="11682" y="1101725"/>
                    </a:lnTo>
                    <a:lnTo>
                      <a:pt x="17747" y="1147530"/>
                    </a:lnTo>
                    <a:lnTo>
                      <a:pt x="20065" y="1207895"/>
                    </a:lnTo>
                    <a:lnTo>
                      <a:pt x="20752" y="1260486"/>
                    </a:lnTo>
                    <a:lnTo>
                      <a:pt x="20912" y="1303450"/>
                    </a:lnTo>
                    <a:lnTo>
                      <a:pt x="20983" y="1349841"/>
                    </a:lnTo>
                    <a:lnTo>
                      <a:pt x="21015" y="1397755"/>
                    </a:lnTo>
                    <a:lnTo>
                      <a:pt x="21029" y="1446347"/>
                    </a:lnTo>
                    <a:lnTo>
                      <a:pt x="15448" y="1497385"/>
                    </a:lnTo>
                    <a:lnTo>
                      <a:pt x="11487" y="1557986"/>
                    </a:lnTo>
                    <a:lnTo>
                      <a:pt x="10945" y="1599449"/>
                    </a:lnTo>
                    <a:lnTo>
                      <a:pt x="10704" y="1645173"/>
                    </a:lnTo>
                    <a:lnTo>
                      <a:pt x="10598" y="1691621"/>
                    </a:lnTo>
                    <a:lnTo>
                      <a:pt x="10551" y="1735661"/>
                    </a:lnTo>
                    <a:lnTo>
                      <a:pt x="10530" y="1778631"/>
                    </a:lnTo>
                    <a:lnTo>
                      <a:pt x="7398" y="1832925"/>
                    </a:lnTo>
                    <a:lnTo>
                      <a:pt x="2180" y="1880598"/>
                    </a:lnTo>
                    <a:lnTo>
                      <a:pt x="634" y="1939177"/>
                    </a:lnTo>
                    <a:lnTo>
                      <a:pt x="176" y="2000987"/>
                    </a:lnTo>
                    <a:lnTo>
                      <a:pt x="40" y="2063755"/>
                    </a:lnTo>
                    <a:lnTo>
                      <a:pt x="0" y="2123687"/>
                    </a:lnTo>
                    <a:lnTo>
                      <a:pt x="3108" y="2178489"/>
                    </a:lnTo>
                    <a:lnTo>
                      <a:pt x="8318" y="2231772"/>
                    </a:lnTo>
                    <a:lnTo>
                      <a:pt x="9862" y="2281484"/>
                    </a:lnTo>
                    <a:lnTo>
                      <a:pt x="10384" y="2340204"/>
                    </a:lnTo>
                    <a:lnTo>
                      <a:pt x="11657" y="2396863"/>
                    </a:lnTo>
                    <a:lnTo>
                      <a:pt x="18840" y="2456234"/>
                    </a:lnTo>
                    <a:lnTo>
                      <a:pt x="17270" y="2497341"/>
                    </a:lnTo>
                    <a:lnTo>
                      <a:pt x="10512" y="2526839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" name="Freeform 2"/>
              <p:cNvSpPr/>
              <p:nvPr/>
            </p:nvSpPr>
            <p:spPr>
              <a:xfrm>
                <a:off x="115517" y="866298"/>
                <a:ext cx="2221514" cy="105285"/>
              </a:xfrm>
              <a:custGeom>
                <a:avLst/>
                <a:gdLst/>
                <a:ahLst/>
                <a:cxnLst/>
                <a:rect l="0" t="0" r="0" b="0"/>
                <a:pathLst>
                  <a:path w="2221514" h="105285">
                    <a:moveTo>
                      <a:pt x="2221513" y="0"/>
                    </a:moveTo>
                    <a:lnTo>
                      <a:pt x="2172582" y="8333"/>
                    </a:lnTo>
                    <a:lnTo>
                      <a:pt x="2124737" y="12997"/>
                    </a:lnTo>
                    <a:lnTo>
                      <a:pt x="2073516" y="18668"/>
                    </a:lnTo>
                    <a:lnTo>
                      <a:pt x="2021294" y="20349"/>
                    </a:lnTo>
                    <a:lnTo>
                      <a:pt x="1968776" y="20847"/>
                    </a:lnTo>
                    <a:lnTo>
                      <a:pt x="1913051" y="20994"/>
                    </a:lnTo>
                    <a:lnTo>
                      <a:pt x="1852086" y="21038"/>
                    </a:lnTo>
                    <a:lnTo>
                      <a:pt x="1789569" y="21051"/>
                    </a:lnTo>
                    <a:lnTo>
                      <a:pt x="1726593" y="21055"/>
                    </a:lnTo>
                    <a:lnTo>
                      <a:pt x="1663479" y="21056"/>
                    </a:lnTo>
                    <a:lnTo>
                      <a:pt x="1600325" y="24176"/>
                    </a:lnTo>
                    <a:lnTo>
                      <a:pt x="1543398" y="29390"/>
                    </a:lnTo>
                    <a:lnTo>
                      <a:pt x="1490656" y="30935"/>
                    </a:lnTo>
                    <a:lnTo>
                      <a:pt x="1436813" y="31392"/>
                    </a:lnTo>
                    <a:lnTo>
                      <a:pt x="1384985" y="31528"/>
                    </a:lnTo>
                    <a:lnTo>
                      <a:pt x="1325175" y="31568"/>
                    </a:lnTo>
                    <a:lnTo>
                      <a:pt x="1263000" y="31580"/>
                    </a:lnTo>
                    <a:lnTo>
                      <a:pt x="1206364" y="34703"/>
                    </a:lnTo>
                    <a:lnTo>
                      <a:pt x="1153707" y="39918"/>
                    </a:lnTo>
                    <a:lnTo>
                      <a:pt x="1093652" y="41463"/>
                    </a:lnTo>
                    <a:lnTo>
                      <a:pt x="1031405" y="45040"/>
                    </a:lnTo>
                    <a:lnTo>
                      <a:pt x="968506" y="50390"/>
                    </a:lnTo>
                    <a:lnTo>
                      <a:pt x="908536" y="55094"/>
                    </a:lnTo>
                    <a:lnTo>
                      <a:pt x="850603" y="60777"/>
                    </a:lnTo>
                    <a:lnTo>
                      <a:pt x="788984" y="62461"/>
                    </a:lnTo>
                    <a:lnTo>
                      <a:pt x="726273" y="66080"/>
                    </a:lnTo>
                    <a:lnTo>
                      <a:pt x="666357" y="71442"/>
                    </a:lnTo>
                    <a:lnTo>
                      <a:pt x="611561" y="73030"/>
                    </a:lnTo>
                    <a:lnTo>
                      <a:pt x="558279" y="73501"/>
                    </a:lnTo>
                    <a:lnTo>
                      <a:pt x="508567" y="76760"/>
                    </a:lnTo>
                    <a:lnTo>
                      <a:pt x="461083" y="82015"/>
                    </a:lnTo>
                    <a:lnTo>
                      <a:pt x="398224" y="89380"/>
                    </a:lnTo>
                    <a:lnTo>
                      <a:pt x="339578" y="93694"/>
                    </a:lnTo>
                    <a:lnTo>
                      <a:pt x="291169" y="94441"/>
                    </a:lnTo>
                    <a:lnTo>
                      <a:pt x="229177" y="94694"/>
                    </a:lnTo>
                    <a:lnTo>
                      <a:pt x="166542" y="100333"/>
                    </a:lnTo>
                    <a:lnTo>
                      <a:pt x="107940" y="104306"/>
                    </a:lnTo>
                    <a:lnTo>
                      <a:pt x="59538" y="104995"/>
                    </a:lnTo>
                    <a:lnTo>
                      <a:pt x="0" y="105284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" name="Freeform 3"/>
              <p:cNvSpPr/>
              <p:nvPr/>
            </p:nvSpPr>
            <p:spPr>
              <a:xfrm>
                <a:off x="568242" y="497800"/>
                <a:ext cx="263214" cy="273742"/>
              </a:xfrm>
              <a:custGeom>
                <a:avLst/>
                <a:gdLst/>
                <a:ahLst/>
                <a:cxnLst/>
                <a:rect l="0" t="0" r="0" b="0"/>
                <a:pathLst>
                  <a:path w="263214" h="273742">
                    <a:moveTo>
                      <a:pt x="263213" y="0"/>
                    </a:moveTo>
                    <a:lnTo>
                      <a:pt x="210185" y="43963"/>
                    </a:lnTo>
                    <a:lnTo>
                      <a:pt x="149545" y="86667"/>
                    </a:lnTo>
                    <a:lnTo>
                      <a:pt x="128466" y="107539"/>
                    </a:lnTo>
                    <a:lnTo>
                      <a:pt x="82891" y="167135"/>
                    </a:lnTo>
                    <a:lnTo>
                      <a:pt x="35594" y="222446"/>
                    </a:lnTo>
                    <a:lnTo>
                      <a:pt x="0" y="273741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" name="Freeform 4"/>
              <p:cNvSpPr/>
              <p:nvPr/>
            </p:nvSpPr>
            <p:spPr>
              <a:xfrm>
                <a:off x="589299" y="518857"/>
                <a:ext cx="189514" cy="242157"/>
              </a:xfrm>
              <a:custGeom>
                <a:avLst/>
                <a:gdLst/>
                <a:ahLst/>
                <a:cxnLst/>
                <a:rect l="0" t="0" r="0" b="0"/>
                <a:pathLst>
                  <a:path w="189514" h="242157">
                    <a:moveTo>
                      <a:pt x="0" y="0"/>
                    </a:moveTo>
                    <a:lnTo>
                      <a:pt x="42663" y="60873"/>
                    </a:lnTo>
                    <a:lnTo>
                      <a:pt x="78451" y="113604"/>
                    </a:lnTo>
                    <a:lnTo>
                      <a:pt x="121379" y="168165"/>
                    </a:lnTo>
                    <a:lnTo>
                      <a:pt x="175809" y="228222"/>
                    </a:lnTo>
                    <a:lnTo>
                      <a:pt x="189513" y="242156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" name="Freeform 5"/>
              <p:cNvSpPr/>
              <p:nvPr/>
            </p:nvSpPr>
            <p:spPr>
              <a:xfrm>
                <a:off x="1600035" y="539914"/>
                <a:ext cx="136872" cy="105286"/>
              </a:xfrm>
              <a:custGeom>
                <a:avLst/>
                <a:gdLst/>
                <a:ahLst/>
                <a:cxnLst/>
                <a:rect l="0" t="0" r="0" b="0"/>
                <a:pathLst>
                  <a:path w="136872" h="105286">
                    <a:moveTo>
                      <a:pt x="0" y="0"/>
                    </a:moveTo>
                    <a:lnTo>
                      <a:pt x="58563" y="49498"/>
                    </a:lnTo>
                    <a:lnTo>
                      <a:pt x="108731" y="95948"/>
                    </a:lnTo>
                    <a:lnTo>
                      <a:pt x="136871" y="105285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Freeform 6"/>
              <p:cNvSpPr/>
              <p:nvPr/>
            </p:nvSpPr>
            <p:spPr>
              <a:xfrm>
                <a:off x="1669645" y="487272"/>
                <a:ext cx="204133" cy="400083"/>
              </a:xfrm>
              <a:custGeom>
                <a:avLst/>
                <a:gdLst/>
                <a:ahLst/>
                <a:cxnLst/>
                <a:rect l="0" t="0" r="0" b="0"/>
                <a:pathLst>
                  <a:path w="204133" h="400083">
                    <a:moveTo>
                      <a:pt x="204132" y="0"/>
                    </a:moveTo>
                    <a:lnTo>
                      <a:pt x="161470" y="60873"/>
                    </a:lnTo>
                    <a:lnTo>
                      <a:pt x="112852" y="121234"/>
                    </a:lnTo>
                    <a:lnTo>
                      <a:pt x="77785" y="180622"/>
                    </a:lnTo>
                    <a:lnTo>
                      <a:pt x="51099" y="242154"/>
                    </a:lnTo>
                    <a:lnTo>
                      <a:pt x="32830" y="289251"/>
                    </a:lnTo>
                    <a:lnTo>
                      <a:pt x="12626" y="327367"/>
                    </a:lnTo>
                    <a:lnTo>
                      <a:pt x="1030" y="358260"/>
                    </a:lnTo>
                    <a:lnTo>
                      <a:pt x="0" y="376035"/>
                    </a:lnTo>
                    <a:lnTo>
                      <a:pt x="4090" y="400082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9" name="Freeform 8"/>
            <p:cNvSpPr/>
            <p:nvPr/>
          </p:nvSpPr>
          <p:spPr>
            <a:xfrm>
              <a:off x="1252595" y="2729842"/>
              <a:ext cx="31586" cy="400084"/>
            </a:xfrm>
            <a:custGeom>
              <a:avLst/>
              <a:gdLst/>
              <a:ahLst/>
              <a:cxnLst/>
              <a:rect l="0" t="0" r="0" b="0"/>
              <a:pathLst>
                <a:path w="31586" h="400084">
                  <a:moveTo>
                    <a:pt x="31585" y="0"/>
                  </a:moveTo>
                  <a:lnTo>
                    <a:pt x="23252" y="37478"/>
                  </a:lnTo>
                  <a:lnTo>
                    <a:pt x="24827" y="72326"/>
                  </a:lnTo>
                  <a:lnTo>
                    <a:pt x="30695" y="134566"/>
                  </a:lnTo>
                  <a:lnTo>
                    <a:pt x="28290" y="186631"/>
                  </a:lnTo>
                  <a:lnTo>
                    <a:pt x="20839" y="249011"/>
                  </a:lnTo>
                  <a:lnTo>
                    <a:pt x="12117" y="310432"/>
                  </a:lnTo>
                  <a:lnTo>
                    <a:pt x="2404" y="367783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467429" y="3779730"/>
            <a:ext cx="1701442" cy="581443"/>
            <a:chOff x="467429" y="3779730"/>
            <a:chExt cx="1701442" cy="581443"/>
          </a:xfrm>
        </p:grpSpPr>
        <p:sp>
          <p:nvSpPr>
            <p:cNvPr id="11" name="Freeform 10"/>
            <p:cNvSpPr/>
            <p:nvPr/>
          </p:nvSpPr>
          <p:spPr>
            <a:xfrm>
              <a:off x="747523" y="3874487"/>
              <a:ext cx="31586" cy="284270"/>
            </a:xfrm>
            <a:custGeom>
              <a:avLst/>
              <a:gdLst/>
              <a:ahLst/>
              <a:cxnLst/>
              <a:rect l="0" t="0" r="0" b="0"/>
              <a:pathLst>
                <a:path w="31586" h="284270">
                  <a:moveTo>
                    <a:pt x="0" y="0"/>
                  </a:moveTo>
                  <a:lnTo>
                    <a:pt x="7235" y="27556"/>
                  </a:lnTo>
                  <a:lnTo>
                    <a:pt x="12997" y="83778"/>
                  </a:lnTo>
                  <a:lnTo>
                    <a:pt x="19465" y="140291"/>
                  </a:lnTo>
                  <a:lnTo>
                    <a:pt x="21912" y="196514"/>
                  </a:lnTo>
                  <a:lnTo>
                    <a:pt x="29328" y="249561"/>
                  </a:lnTo>
                  <a:lnTo>
                    <a:pt x="31585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99921" y="3906072"/>
              <a:ext cx="168660" cy="178924"/>
            </a:xfrm>
            <a:custGeom>
              <a:avLst/>
              <a:gdLst/>
              <a:ahLst/>
              <a:cxnLst/>
              <a:rect l="0" t="0" r="0" b="0"/>
              <a:pathLst>
                <a:path w="168660" h="178924">
                  <a:moveTo>
                    <a:pt x="168659" y="115814"/>
                  </a:moveTo>
                  <a:lnTo>
                    <a:pt x="106401" y="134942"/>
                  </a:lnTo>
                  <a:lnTo>
                    <a:pt x="51847" y="165177"/>
                  </a:lnTo>
                  <a:lnTo>
                    <a:pt x="31345" y="177137"/>
                  </a:lnTo>
                  <a:lnTo>
                    <a:pt x="22134" y="178923"/>
                  </a:lnTo>
                  <a:lnTo>
                    <a:pt x="13654" y="177774"/>
                  </a:lnTo>
                  <a:lnTo>
                    <a:pt x="5661" y="174668"/>
                  </a:lnTo>
                  <a:lnTo>
                    <a:pt x="1502" y="167918"/>
                  </a:lnTo>
                  <a:lnTo>
                    <a:pt x="0" y="147940"/>
                  </a:lnTo>
                  <a:lnTo>
                    <a:pt x="19962" y="91708"/>
                  </a:lnTo>
                  <a:lnTo>
                    <a:pt x="38636" y="33741"/>
                  </a:lnTo>
                  <a:lnTo>
                    <a:pt x="5284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67429" y="3811316"/>
              <a:ext cx="477168" cy="441816"/>
            </a:xfrm>
            <a:custGeom>
              <a:avLst/>
              <a:gdLst/>
              <a:ahLst/>
              <a:cxnLst/>
              <a:rect l="0" t="0" r="0" b="0"/>
              <a:pathLst>
                <a:path w="477168" h="441816">
                  <a:moveTo>
                    <a:pt x="185337" y="0"/>
                  </a:moveTo>
                  <a:lnTo>
                    <a:pt x="162981" y="0"/>
                  </a:lnTo>
                  <a:lnTo>
                    <a:pt x="132310" y="11178"/>
                  </a:lnTo>
                  <a:lnTo>
                    <a:pt x="75079" y="49498"/>
                  </a:lnTo>
                  <a:lnTo>
                    <a:pt x="31099" y="105933"/>
                  </a:lnTo>
                  <a:lnTo>
                    <a:pt x="9916" y="137062"/>
                  </a:lnTo>
                  <a:lnTo>
                    <a:pt x="0" y="179691"/>
                  </a:lnTo>
                  <a:lnTo>
                    <a:pt x="2651" y="229367"/>
                  </a:lnTo>
                  <a:lnTo>
                    <a:pt x="7961" y="288979"/>
                  </a:lnTo>
                  <a:lnTo>
                    <a:pt x="29976" y="346673"/>
                  </a:lnTo>
                  <a:lnTo>
                    <a:pt x="46758" y="378799"/>
                  </a:lnTo>
                  <a:lnTo>
                    <a:pt x="81794" y="412689"/>
                  </a:lnTo>
                  <a:lnTo>
                    <a:pt x="101884" y="427522"/>
                  </a:lnTo>
                  <a:lnTo>
                    <a:pt x="125630" y="435675"/>
                  </a:lnTo>
                  <a:lnTo>
                    <a:pt x="184592" y="440908"/>
                  </a:lnTo>
                  <a:lnTo>
                    <a:pt x="235289" y="441815"/>
                  </a:lnTo>
                  <a:lnTo>
                    <a:pt x="288011" y="433716"/>
                  </a:lnTo>
                  <a:lnTo>
                    <a:pt x="332221" y="417731"/>
                  </a:lnTo>
                  <a:lnTo>
                    <a:pt x="376905" y="385596"/>
                  </a:lnTo>
                  <a:lnTo>
                    <a:pt x="434455" y="324286"/>
                  </a:lnTo>
                  <a:lnTo>
                    <a:pt x="461407" y="282685"/>
                  </a:lnTo>
                  <a:lnTo>
                    <a:pt x="474066" y="244155"/>
                  </a:lnTo>
                  <a:lnTo>
                    <a:pt x="477167" y="201933"/>
                  </a:lnTo>
                  <a:lnTo>
                    <a:pt x="465208" y="138977"/>
                  </a:lnTo>
                  <a:lnTo>
                    <a:pt x="440662" y="86723"/>
                  </a:lnTo>
                  <a:lnTo>
                    <a:pt x="414627" y="58971"/>
                  </a:lnTo>
                  <a:lnTo>
                    <a:pt x="364014" y="24547"/>
                  </a:lnTo>
                  <a:lnTo>
                    <a:pt x="322147" y="7708"/>
                  </a:lnTo>
                  <a:lnTo>
                    <a:pt x="301124" y="6545"/>
                  </a:lnTo>
                  <a:lnTo>
                    <a:pt x="243609" y="10004"/>
                  </a:lnTo>
                  <a:lnTo>
                    <a:pt x="216923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068255" y="3809598"/>
              <a:ext cx="258336" cy="373499"/>
            </a:xfrm>
            <a:custGeom>
              <a:avLst/>
              <a:gdLst/>
              <a:ahLst/>
              <a:cxnLst/>
              <a:rect l="0" t="0" r="0" b="0"/>
              <a:pathLst>
                <a:path w="258336" h="373499">
                  <a:moveTo>
                    <a:pt x="216221" y="33303"/>
                  </a:moveTo>
                  <a:lnTo>
                    <a:pt x="181324" y="3995"/>
                  </a:lnTo>
                  <a:lnTo>
                    <a:pt x="158987" y="0"/>
                  </a:lnTo>
                  <a:lnTo>
                    <a:pt x="112109" y="6967"/>
                  </a:lnTo>
                  <a:lnTo>
                    <a:pt x="85287" y="21861"/>
                  </a:lnTo>
                  <a:lnTo>
                    <a:pt x="62522" y="46680"/>
                  </a:lnTo>
                  <a:lnTo>
                    <a:pt x="34407" y="107253"/>
                  </a:lnTo>
                  <a:lnTo>
                    <a:pt x="12730" y="170195"/>
                  </a:lnTo>
                  <a:lnTo>
                    <a:pt x="3464" y="231152"/>
                  </a:lnTo>
                  <a:lnTo>
                    <a:pt x="0" y="253428"/>
                  </a:lnTo>
                  <a:lnTo>
                    <a:pt x="10265" y="306916"/>
                  </a:lnTo>
                  <a:lnTo>
                    <a:pt x="25606" y="333003"/>
                  </a:lnTo>
                  <a:lnTo>
                    <a:pt x="44969" y="355550"/>
                  </a:lnTo>
                  <a:lnTo>
                    <a:pt x="71113" y="371459"/>
                  </a:lnTo>
                  <a:lnTo>
                    <a:pt x="94017" y="373498"/>
                  </a:lnTo>
                  <a:lnTo>
                    <a:pt x="118624" y="369334"/>
                  </a:lnTo>
                  <a:lnTo>
                    <a:pt x="173733" y="341099"/>
                  </a:lnTo>
                  <a:lnTo>
                    <a:pt x="199993" y="320774"/>
                  </a:lnTo>
                  <a:lnTo>
                    <a:pt x="217002" y="294345"/>
                  </a:lnTo>
                  <a:lnTo>
                    <a:pt x="223862" y="258698"/>
                  </a:lnTo>
                  <a:lnTo>
                    <a:pt x="219227" y="238373"/>
                  </a:lnTo>
                  <a:lnTo>
                    <a:pt x="214716" y="229678"/>
                  </a:lnTo>
                  <a:lnTo>
                    <a:pt x="200344" y="216898"/>
                  </a:lnTo>
                  <a:lnTo>
                    <a:pt x="162522" y="199160"/>
                  </a:lnTo>
                  <a:lnTo>
                    <a:pt x="153516" y="198857"/>
                  </a:lnTo>
                  <a:lnTo>
                    <a:pt x="137269" y="204758"/>
                  </a:lnTo>
                  <a:lnTo>
                    <a:pt x="135511" y="208438"/>
                  </a:lnTo>
                  <a:lnTo>
                    <a:pt x="137848" y="212061"/>
                  </a:lnTo>
                  <a:lnTo>
                    <a:pt x="142915" y="215646"/>
                  </a:lnTo>
                  <a:lnTo>
                    <a:pt x="205188" y="227776"/>
                  </a:lnTo>
                  <a:lnTo>
                    <a:pt x="258335" y="2333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442404" y="3972338"/>
              <a:ext cx="126343" cy="166640"/>
            </a:xfrm>
            <a:custGeom>
              <a:avLst/>
              <a:gdLst/>
              <a:ahLst/>
              <a:cxnLst/>
              <a:rect l="0" t="0" r="0" b="0"/>
              <a:pathLst>
                <a:path w="126343" h="166640">
                  <a:moveTo>
                    <a:pt x="0" y="60076"/>
                  </a:moveTo>
                  <a:lnTo>
                    <a:pt x="17958" y="113951"/>
                  </a:lnTo>
                  <a:lnTo>
                    <a:pt x="35149" y="165523"/>
                  </a:lnTo>
                  <a:lnTo>
                    <a:pt x="36300" y="166639"/>
                  </a:lnTo>
                  <a:lnTo>
                    <a:pt x="23748" y="104979"/>
                  </a:lnTo>
                  <a:lnTo>
                    <a:pt x="16135" y="71431"/>
                  </a:lnTo>
                  <a:lnTo>
                    <a:pt x="18089" y="49915"/>
                  </a:lnTo>
                  <a:lnTo>
                    <a:pt x="25977" y="31773"/>
                  </a:lnTo>
                  <a:lnTo>
                    <a:pt x="31356" y="23660"/>
                  </a:lnTo>
                  <a:lnTo>
                    <a:pt x="46691" y="11526"/>
                  </a:lnTo>
                  <a:lnTo>
                    <a:pt x="66375" y="3403"/>
                  </a:lnTo>
                  <a:lnTo>
                    <a:pt x="100255" y="0"/>
                  </a:lnTo>
                  <a:lnTo>
                    <a:pt x="126342" y="743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628025" y="3948205"/>
              <a:ext cx="334220" cy="412968"/>
            </a:xfrm>
            <a:custGeom>
              <a:avLst/>
              <a:gdLst/>
              <a:ahLst/>
              <a:cxnLst/>
              <a:rect l="0" t="0" r="0" b="0"/>
              <a:pathLst>
                <a:path w="334220" h="412968">
                  <a:moveTo>
                    <a:pt x="109177" y="115795"/>
                  </a:moveTo>
                  <a:lnTo>
                    <a:pt x="120355" y="99027"/>
                  </a:lnTo>
                  <a:lnTo>
                    <a:pt x="121308" y="90578"/>
                  </a:lnTo>
                  <a:lnTo>
                    <a:pt x="116128" y="71832"/>
                  </a:lnTo>
                  <a:lnTo>
                    <a:pt x="102908" y="54922"/>
                  </a:lnTo>
                  <a:lnTo>
                    <a:pt x="94469" y="47137"/>
                  </a:lnTo>
                  <a:lnTo>
                    <a:pt x="72614" y="38487"/>
                  </a:lnTo>
                  <a:lnTo>
                    <a:pt x="60235" y="36180"/>
                  </a:lnTo>
                  <a:lnTo>
                    <a:pt x="40242" y="39856"/>
                  </a:lnTo>
                  <a:lnTo>
                    <a:pt x="31634" y="44112"/>
                  </a:lnTo>
                  <a:lnTo>
                    <a:pt x="18951" y="58200"/>
                  </a:lnTo>
                  <a:lnTo>
                    <a:pt x="1277" y="95839"/>
                  </a:lnTo>
                  <a:lnTo>
                    <a:pt x="0" y="116284"/>
                  </a:lnTo>
                  <a:lnTo>
                    <a:pt x="8712" y="158005"/>
                  </a:lnTo>
                  <a:lnTo>
                    <a:pt x="21242" y="175889"/>
                  </a:lnTo>
                  <a:lnTo>
                    <a:pt x="29497" y="183933"/>
                  </a:lnTo>
                  <a:lnTo>
                    <a:pt x="51146" y="192872"/>
                  </a:lnTo>
                  <a:lnTo>
                    <a:pt x="63471" y="195256"/>
                  </a:lnTo>
                  <a:lnTo>
                    <a:pt x="83404" y="191665"/>
                  </a:lnTo>
                  <a:lnTo>
                    <a:pt x="91995" y="187432"/>
                  </a:lnTo>
                  <a:lnTo>
                    <a:pt x="104660" y="173370"/>
                  </a:lnTo>
                  <a:lnTo>
                    <a:pt x="113018" y="154252"/>
                  </a:lnTo>
                  <a:lnTo>
                    <a:pt x="117724" y="126539"/>
                  </a:lnTo>
                  <a:lnTo>
                    <a:pt x="125033" y="160479"/>
                  </a:lnTo>
                  <a:lnTo>
                    <a:pt x="130276" y="165471"/>
                  </a:lnTo>
                  <a:lnTo>
                    <a:pt x="137281" y="167630"/>
                  </a:lnTo>
                  <a:lnTo>
                    <a:pt x="145460" y="167899"/>
                  </a:lnTo>
                  <a:lnTo>
                    <a:pt x="160788" y="161959"/>
                  </a:lnTo>
                  <a:lnTo>
                    <a:pt x="168151" y="157099"/>
                  </a:lnTo>
                  <a:lnTo>
                    <a:pt x="185690" y="154819"/>
                  </a:lnTo>
                  <a:lnTo>
                    <a:pt x="195281" y="155849"/>
                  </a:lnTo>
                  <a:lnTo>
                    <a:pt x="202844" y="160045"/>
                  </a:lnTo>
                  <a:lnTo>
                    <a:pt x="214368" y="174066"/>
                  </a:lnTo>
                  <a:lnTo>
                    <a:pt x="231297" y="215173"/>
                  </a:lnTo>
                  <a:lnTo>
                    <a:pt x="241157" y="265343"/>
                  </a:lnTo>
                  <a:lnTo>
                    <a:pt x="248201" y="322283"/>
                  </a:lnTo>
                  <a:lnTo>
                    <a:pt x="263878" y="385705"/>
                  </a:lnTo>
                  <a:lnTo>
                    <a:pt x="271867" y="412967"/>
                  </a:lnTo>
                  <a:lnTo>
                    <a:pt x="252704" y="356810"/>
                  </a:lnTo>
                  <a:lnTo>
                    <a:pt x="243804" y="293705"/>
                  </a:lnTo>
                  <a:lnTo>
                    <a:pt x="225977" y="238415"/>
                  </a:lnTo>
                  <a:lnTo>
                    <a:pt x="209501" y="182433"/>
                  </a:lnTo>
                  <a:lnTo>
                    <a:pt x="205033" y="126315"/>
                  </a:lnTo>
                  <a:lnTo>
                    <a:pt x="204150" y="70169"/>
                  </a:lnTo>
                  <a:lnTo>
                    <a:pt x="209587" y="33646"/>
                  </a:lnTo>
                  <a:lnTo>
                    <a:pt x="224196" y="6186"/>
                  </a:lnTo>
                  <a:lnTo>
                    <a:pt x="231479" y="1778"/>
                  </a:lnTo>
                  <a:lnTo>
                    <a:pt x="248931" y="0"/>
                  </a:lnTo>
                  <a:lnTo>
                    <a:pt x="278487" y="11165"/>
                  </a:lnTo>
                  <a:lnTo>
                    <a:pt x="303882" y="29291"/>
                  </a:lnTo>
                  <a:lnTo>
                    <a:pt x="320635" y="55069"/>
                  </a:lnTo>
                  <a:lnTo>
                    <a:pt x="333008" y="84934"/>
                  </a:lnTo>
                  <a:lnTo>
                    <a:pt x="334219" y="105588"/>
                  </a:lnTo>
                  <a:lnTo>
                    <a:pt x="329688" y="125296"/>
                  </a:lnTo>
                  <a:lnTo>
                    <a:pt x="319876" y="141855"/>
                  </a:lnTo>
                  <a:lnTo>
                    <a:pt x="311644" y="147206"/>
                  </a:lnTo>
                  <a:lnTo>
                    <a:pt x="256576" y="15790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989886" y="3779730"/>
              <a:ext cx="178985" cy="326238"/>
            </a:xfrm>
            <a:custGeom>
              <a:avLst/>
              <a:gdLst/>
              <a:ahLst/>
              <a:cxnLst/>
              <a:rect l="0" t="0" r="0" b="0"/>
              <a:pathLst>
                <a:path w="178985" h="326238">
                  <a:moveTo>
                    <a:pt x="0" y="0"/>
                  </a:moveTo>
                  <a:lnTo>
                    <a:pt x="3119" y="54145"/>
                  </a:lnTo>
                  <a:lnTo>
                    <a:pt x="9065" y="109091"/>
                  </a:lnTo>
                  <a:lnTo>
                    <a:pt x="18645" y="172241"/>
                  </a:lnTo>
                  <a:lnTo>
                    <a:pt x="31802" y="230988"/>
                  </a:lnTo>
                  <a:lnTo>
                    <a:pt x="45666" y="282064"/>
                  </a:lnTo>
                  <a:lnTo>
                    <a:pt x="50575" y="320791"/>
                  </a:lnTo>
                  <a:lnTo>
                    <a:pt x="50094" y="326165"/>
                  </a:lnTo>
                  <a:lnTo>
                    <a:pt x="48604" y="326237"/>
                  </a:lnTo>
                  <a:lnTo>
                    <a:pt x="37806" y="301138"/>
                  </a:lnTo>
                  <a:lnTo>
                    <a:pt x="33429" y="266911"/>
                  </a:lnTo>
                  <a:lnTo>
                    <a:pt x="37720" y="227134"/>
                  </a:lnTo>
                  <a:lnTo>
                    <a:pt x="46400" y="205844"/>
                  </a:lnTo>
                  <a:lnTo>
                    <a:pt x="51990" y="196891"/>
                  </a:lnTo>
                  <a:lnTo>
                    <a:pt x="59227" y="192092"/>
                  </a:lnTo>
                  <a:lnTo>
                    <a:pt x="76625" y="189880"/>
                  </a:lnTo>
                  <a:lnTo>
                    <a:pt x="106152" y="195211"/>
                  </a:lnTo>
                  <a:lnTo>
                    <a:pt x="123607" y="207253"/>
                  </a:lnTo>
                  <a:lnTo>
                    <a:pt x="159907" y="246398"/>
                  </a:lnTo>
                  <a:lnTo>
                    <a:pt x="172812" y="274998"/>
                  </a:lnTo>
                  <a:lnTo>
                    <a:pt x="178984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9" name="Straight Connector 18"/>
          <p:cNvCxnSpPr/>
          <p:nvPr/>
        </p:nvCxnSpPr>
        <p:spPr>
          <a:xfrm>
            <a:off x="6923913" y="711200"/>
            <a:ext cx="127" cy="410210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H="1">
            <a:off x="4849876" y="2808223"/>
            <a:ext cx="4169282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Group 40"/>
          <p:cNvGrpSpPr/>
          <p:nvPr/>
        </p:nvGrpSpPr>
        <p:grpSpPr>
          <a:xfrm>
            <a:off x="570350" y="4716767"/>
            <a:ext cx="3662691" cy="596472"/>
            <a:chOff x="570350" y="4716767"/>
            <a:chExt cx="3662691" cy="596472"/>
          </a:xfrm>
        </p:grpSpPr>
        <p:sp>
          <p:nvSpPr>
            <p:cNvPr id="21" name="Freeform 20"/>
            <p:cNvSpPr/>
            <p:nvPr/>
          </p:nvSpPr>
          <p:spPr>
            <a:xfrm>
              <a:off x="697669" y="4864165"/>
              <a:ext cx="215598" cy="319090"/>
            </a:xfrm>
            <a:custGeom>
              <a:avLst/>
              <a:gdLst/>
              <a:ahLst/>
              <a:cxnLst/>
              <a:rect l="0" t="0" r="0" b="0"/>
              <a:pathLst>
                <a:path w="215598" h="319090">
                  <a:moveTo>
                    <a:pt x="176196" y="0"/>
                  </a:moveTo>
                  <a:lnTo>
                    <a:pt x="133504" y="3120"/>
                  </a:lnTo>
                  <a:lnTo>
                    <a:pt x="111598" y="6066"/>
                  </a:lnTo>
                  <a:lnTo>
                    <a:pt x="59407" y="4664"/>
                  </a:lnTo>
                  <a:lnTo>
                    <a:pt x="33043" y="10262"/>
                  </a:lnTo>
                  <a:lnTo>
                    <a:pt x="9627" y="20549"/>
                  </a:lnTo>
                  <a:lnTo>
                    <a:pt x="3149" y="27737"/>
                  </a:lnTo>
                  <a:lnTo>
                    <a:pt x="0" y="36039"/>
                  </a:lnTo>
                  <a:lnTo>
                    <a:pt x="1157" y="70730"/>
                  </a:lnTo>
                  <a:lnTo>
                    <a:pt x="12029" y="123676"/>
                  </a:lnTo>
                  <a:lnTo>
                    <a:pt x="16448" y="129244"/>
                  </a:lnTo>
                  <a:lnTo>
                    <a:pt x="21734" y="130616"/>
                  </a:lnTo>
                  <a:lnTo>
                    <a:pt x="69461" y="120839"/>
                  </a:lnTo>
                  <a:lnTo>
                    <a:pt x="123362" y="130976"/>
                  </a:lnTo>
                  <a:lnTo>
                    <a:pt x="149493" y="146303"/>
                  </a:lnTo>
                  <a:lnTo>
                    <a:pt x="193556" y="186216"/>
                  </a:lnTo>
                  <a:lnTo>
                    <a:pt x="209156" y="212713"/>
                  </a:lnTo>
                  <a:lnTo>
                    <a:pt x="215597" y="248380"/>
                  </a:lnTo>
                  <a:lnTo>
                    <a:pt x="210865" y="268709"/>
                  </a:lnTo>
                  <a:lnTo>
                    <a:pt x="188763" y="300823"/>
                  </a:lnTo>
                  <a:lnTo>
                    <a:pt x="163152" y="316991"/>
                  </a:lnTo>
                  <a:lnTo>
                    <a:pt x="143492" y="319089"/>
                  </a:lnTo>
                  <a:lnTo>
                    <a:pt x="86925" y="307876"/>
                  </a:lnTo>
                  <a:lnTo>
                    <a:pt x="60382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70350" y="4772015"/>
              <a:ext cx="458822" cy="458908"/>
            </a:xfrm>
            <a:custGeom>
              <a:avLst/>
              <a:gdLst/>
              <a:ahLst/>
              <a:cxnLst/>
              <a:rect l="0" t="0" r="0" b="0"/>
              <a:pathLst>
                <a:path w="458822" h="458908">
                  <a:moveTo>
                    <a:pt x="303515" y="39508"/>
                  </a:moveTo>
                  <a:lnTo>
                    <a:pt x="277129" y="23867"/>
                  </a:lnTo>
                  <a:lnTo>
                    <a:pt x="220203" y="4664"/>
                  </a:lnTo>
                  <a:lnTo>
                    <a:pt x="161713" y="0"/>
                  </a:lnTo>
                  <a:lnTo>
                    <a:pt x="119300" y="7395"/>
                  </a:lnTo>
                  <a:lnTo>
                    <a:pt x="95299" y="17826"/>
                  </a:lnTo>
                  <a:lnTo>
                    <a:pt x="67646" y="42443"/>
                  </a:lnTo>
                  <a:lnTo>
                    <a:pt x="30140" y="95656"/>
                  </a:lnTo>
                  <a:lnTo>
                    <a:pt x="7359" y="143406"/>
                  </a:lnTo>
                  <a:lnTo>
                    <a:pt x="0" y="196208"/>
                  </a:lnTo>
                  <a:lnTo>
                    <a:pt x="1065" y="243605"/>
                  </a:lnTo>
                  <a:lnTo>
                    <a:pt x="21200" y="299016"/>
                  </a:lnTo>
                  <a:lnTo>
                    <a:pt x="53198" y="362447"/>
                  </a:lnTo>
                  <a:lnTo>
                    <a:pt x="84964" y="398876"/>
                  </a:lnTo>
                  <a:lnTo>
                    <a:pt x="140608" y="430518"/>
                  </a:lnTo>
                  <a:lnTo>
                    <a:pt x="159752" y="442577"/>
                  </a:lnTo>
                  <a:lnTo>
                    <a:pt x="198007" y="454774"/>
                  </a:lnTo>
                  <a:lnTo>
                    <a:pt x="245867" y="458907"/>
                  </a:lnTo>
                  <a:lnTo>
                    <a:pt x="308202" y="457185"/>
                  </a:lnTo>
                  <a:lnTo>
                    <a:pt x="343898" y="445974"/>
                  </a:lnTo>
                  <a:lnTo>
                    <a:pt x="364747" y="433069"/>
                  </a:lnTo>
                  <a:lnTo>
                    <a:pt x="417897" y="375847"/>
                  </a:lnTo>
                  <a:lnTo>
                    <a:pt x="438716" y="331073"/>
                  </a:lnTo>
                  <a:lnTo>
                    <a:pt x="454094" y="277515"/>
                  </a:lnTo>
                  <a:lnTo>
                    <a:pt x="458821" y="221876"/>
                  </a:lnTo>
                  <a:lnTo>
                    <a:pt x="451437" y="179850"/>
                  </a:lnTo>
                  <a:lnTo>
                    <a:pt x="428574" y="126848"/>
                  </a:lnTo>
                  <a:lnTo>
                    <a:pt x="395938" y="82237"/>
                  </a:lnTo>
                  <a:lnTo>
                    <a:pt x="334895" y="33159"/>
                  </a:lnTo>
                  <a:lnTo>
                    <a:pt x="313952" y="24988"/>
                  </a:lnTo>
                  <a:lnTo>
                    <a:pt x="282458" y="1845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053525" y="4839572"/>
              <a:ext cx="230952" cy="390156"/>
            </a:xfrm>
            <a:custGeom>
              <a:avLst/>
              <a:gdLst/>
              <a:ahLst/>
              <a:cxnLst/>
              <a:rect l="0" t="0" r="0" b="0"/>
              <a:pathLst>
                <a:path w="230952" h="390156">
                  <a:moveTo>
                    <a:pt x="188837" y="45651"/>
                  </a:moveTo>
                  <a:lnTo>
                    <a:pt x="130058" y="6108"/>
                  </a:lnTo>
                  <a:lnTo>
                    <a:pt x="106561" y="0"/>
                  </a:lnTo>
                  <a:lnTo>
                    <a:pt x="84420" y="1185"/>
                  </a:lnTo>
                  <a:lnTo>
                    <a:pt x="66000" y="8730"/>
                  </a:lnTo>
                  <a:lnTo>
                    <a:pt x="57813" y="14018"/>
                  </a:lnTo>
                  <a:lnTo>
                    <a:pt x="35112" y="43817"/>
                  </a:lnTo>
                  <a:lnTo>
                    <a:pt x="14886" y="95808"/>
                  </a:lnTo>
                  <a:lnTo>
                    <a:pt x="2745" y="151138"/>
                  </a:lnTo>
                  <a:lnTo>
                    <a:pt x="0" y="212717"/>
                  </a:lnTo>
                  <a:lnTo>
                    <a:pt x="628" y="272800"/>
                  </a:lnTo>
                  <a:lnTo>
                    <a:pt x="10804" y="326609"/>
                  </a:lnTo>
                  <a:lnTo>
                    <a:pt x="13996" y="338241"/>
                  </a:lnTo>
                  <a:lnTo>
                    <a:pt x="26902" y="357405"/>
                  </a:lnTo>
                  <a:lnTo>
                    <a:pt x="44336" y="372551"/>
                  </a:lnTo>
                  <a:lnTo>
                    <a:pt x="63783" y="383182"/>
                  </a:lnTo>
                  <a:lnTo>
                    <a:pt x="105641" y="390155"/>
                  </a:lnTo>
                  <a:lnTo>
                    <a:pt x="162611" y="376870"/>
                  </a:lnTo>
                  <a:lnTo>
                    <a:pt x="186540" y="369114"/>
                  </a:lnTo>
                  <a:lnTo>
                    <a:pt x="205754" y="355529"/>
                  </a:lnTo>
                  <a:lnTo>
                    <a:pt x="223485" y="334388"/>
                  </a:lnTo>
                  <a:lnTo>
                    <a:pt x="230951" y="31939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258657" y="5029848"/>
              <a:ext cx="137582" cy="195363"/>
            </a:xfrm>
            <a:custGeom>
              <a:avLst/>
              <a:gdLst/>
              <a:ahLst/>
              <a:cxnLst/>
              <a:rect l="0" t="0" r="0" b="0"/>
              <a:pathLst>
                <a:path w="137582" h="195363">
                  <a:moveTo>
                    <a:pt x="88990" y="13302"/>
                  </a:moveTo>
                  <a:lnTo>
                    <a:pt x="77812" y="2123"/>
                  </a:lnTo>
                  <a:lnTo>
                    <a:pt x="71009" y="0"/>
                  </a:lnTo>
                  <a:lnTo>
                    <a:pt x="54093" y="761"/>
                  </a:lnTo>
                  <a:lnTo>
                    <a:pt x="37995" y="11238"/>
                  </a:lnTo>
                  <a:lnTo>
                    <a:pt x="24212" y="27592"/>
                  </a:lnTo>
                  <a:lnTo>
                    <a:pt x="14186" y="46559"/>
                  </a:lnTo>
                  <a:lnTo>
                    <a:pt x="2884" y="106083"/>
                  </a:lnTo>
                  <a:lnTo>
                    <a:pt x="0" y="117270"/>
                  </a:lnTo>
                  <a:lnTo>
                    <a:pt x="3036" y="139059"/>
                  </a:lnTo>
                  <a:lnTo>
                    <a:pt x="17899" y="167936"/>
                  </a:lnTo>
                  <a:lnTo>
                    <a:pt x="31658" y="182634"/>
                  </a:lnTo>
                  <a:lnTo>
                    <a:pt x="49471" y="193066"/>
                  </a:lnTo>
                  <a:lnTo>
                    <a:pt x="69086" y="195362"/>
                  </a:lnTo>
                  <a:lnTo>
                    <a:pt x="88333" y="191314"/>
                  </a:lnTo>
                  <a:lnTo>
                    <a:pt x="104686" y="181716"/>
                  </a:lnTo>
                  <a:lnTo>
                    <a:pt x="127046" y="157569"/>
                  </a:lnTo>
                  <a:lnTo>
                    <a:pt x="135150" y="135132"/>
                  </a:lnTo>
                  <a:lnTo>
                    <a:pt x="137581" y="110733"/>
                  </a:lnTo>
                  <a:lnTo>
                    <a:pt x="134763" y="88190"/>
                  </a:lnTo>
                  <a:lnTo>
                    <a:pt x="121010" y="55768"/>
                  </a:lnTo>
                  <a:lnTo>
                    <a:pt x="102117" y="29524"/>
                  </a:lnTo>
                  <a:lnTo>
                    <a:pt x="91705" y="20511"/>
                  </a:lnTo>
                  <a:lnTo>
                    <a:pt x="78462" y="1330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400290" y="4999363"/>
              <a:ext cx="157928" cy="212244"/>
            </a:xfrm>
            <a:custGeom>
              <a:avLst/>
              <a:gdLst/>
              <a:ahLst/>
              <a:cxnLst/>
              <a:rect l="0" t="0" r="0" b="0"/>
              <a:pathLst>
                <a:path w="157928" h="212244">
                  <a:moveTo>
                    <a:pt x="0" y="64844"/>
                  </a:moveTo>
                  <a:lnTo>
                    <a:pt x="27511" y="118719"/>
                  </a:lnTo>
                  <a:lnTo>
                    <a:pt x="38883" y="162963"/>
                  </a:lnTo>
                  <a:lnTo>
                    <a:pt x="40678" y="179812"/>
                  </a:lnTo>
                  <a:lnTo>
                    <a:pt x="41476" y="171703"/>
                  </a:lnTo>
                  <a:lnTo>
                    <a:pt x="35591" y="158740"/>
                  </a:lnTo>
                  <a:lnTo>
                    <a:pt x="26347" y="141671"/>
                  </a:lnTo>
                  <a:lnTo>
                    <a:pt x="10880" y="89292"/>
                  </a:lnTo>
                  <a:lnTo>
                    <a:pt x="6005" y="66351"/>
                  </a:lnTo>
                  <a:lnTo>
                    <a:pt x="7738" y="44457"/>
                  </a:lnTo>
                  <a:lnTo>
                    <a:pt x="15527" y="26147"/>
                  </a:lnTo>
                  <a:lnTo>
                    <a:pt x="20880" y="17989"/>
                  </a:lnTo>
                  <a:lnTo>
                    <a:pt x="36186" y="5805"/>
                  </a:lnTo>
                  <a:lnTo>
                    <a:pt x="45181" y="918"/>
                  </a:lnTo>
                  <a:lnTo>
                    <a:pt x="53517" y="0"/>
                  </a:lnTo>
                  <a:lnTo>
                    <a:pt x="69019" y="5219"/>
                  </a:lnTo>
                  <a:lnTo>
                    <a:pt x="90900" y="21311"/>
                  </a:lnTo>
                  <a:lnTo>
                    <a:pt x="106612" y="46486"/>
                  </a:lnTo>
                  <a:lnTo>
                    <a:pt x="135249" y="107195"/>
                  </a:lnTo>
                  <a:lnTo>
                    <a:pt x="148918" y="167965"/>
                  </a:lnTo>
                  <a:lnTo>
                    <a:pt x="157927" y="2122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589803" y="4963350"/>
              <a:ext cx="336913" cy="240284"/>
            </a:xfrm>
            <a:custGeom>
              <a:avLst/>
              <a:gdLst/>
              <a:ahLst/>
              <a:cxnLst/>
              <a:rect l="0" t="0" r="0" b="0"/>
              <a:pathLst>
                <a:path w="336913" h="240284">
                  <a:moveTo>
                    <a:pt x="0" y="111385"/>
                  </a:moveTo>
                  <a:lnTo>
                    <a:pt x="3119" y="154077"/>
                  </a:lnTo>
                  <a:lnTo>
                    <a:pt x="17958" y="213454"/>
                  </a:lnTo>
                  <a:lnTo>
                    <a:pt x="24749" y="236298"/>
                  </a:lnTo>
                  <a:lnTo>
                    <a:pt x="24688" y="240283"/>
                  </a:lnTo>
                  <a:lnTo>
                    <a:pt x="22308" y="239431"/>
                  </a:lnTo>
                  <a:lnTo>
                    <a:pt x="18381" y="235354"/>
                  </a:lnTo>
                  <a:lnTo>
                    <a:pt x="14018" y="218345"/>
                  </a:lnTo>
                  <a:lnTo>
                    <a:pt x="10988" y="155843"/>
                  </a:lnTo>
                  <a:lnTo>
                    <a:pt x="13738" y="103746"/>
                  </a:lnTo>
                  <a:lnTo>
                    <a:pt x="25200" y="59314"/>
                  </a:lnTo>
                  <a:lnTo>
                    <a:pt x="40872" y="32916"/>
                  </a:lnTo>
                  <a:lnTo>
                    <a:pt x="48305" y="28656"/>
                  </a:lnTo>
                  <a:lnTo>
                    <a:pt x="65922" y="27044"/>
                  </a:lnTo>
                  <a:lnTo>
                    <a:pt x="82331" y="33346"/>
                  </a:lnTo>
                  <a:lnTo>
                    <a:pt x="97423" y="45116"/>
                  </a:lnTo>
                  <a:lnTo>
                    <a:pt x="117903" y="71473"/>
                  </a:lnTo>
                  <a:lnTo>
                    <a:pt x="127660" y="91307"/>
                  </a:lnTo>
                  <a:lnTo>
                    <a:pt x="136221" y="147107"/>
                  </a:lnTo>
                  <a:lnTo>
                    <a:pt x="144844" y="197470"/>
                  </a:lnTo>
                  <a:lnTo>
                    <a:pt x="145696" y="210889"/>
                  </a:lnTo>
                  <a:lnTo>
                    <a:pt x="148603" y="217496"/>
                  </a:lnTo>
                  <a:lnTo>
                    <a:pt x="152881" y="219560"/>
                  </a:lnTo>
                  <a:lnTo>
                    <a:pt x="158072" y="218597"/>
                  </a:lnTo>
                  <a:lnTo>
                    <a:pt x="162703" y="214445"/>
                  </a:lnTo>
                  <a:lnTo>
                    <a:pt x="184780" y="185686"/>
                  </a:lnTo>
                  <a:lnTo>
                    <a:pt x="242664" y="143023"/>
                  </a:lnTo>
                  <a:lnTo>
                    <a:pt x="270772" y="118810"/>
                  </a:lnTo>
                  <a:lnTo>
                    <a:pt x="285289" y="98308"/>
                  </a:lnTo>
                  <a:lnTo>
                    <a:pt x="295641" y="73597"/>
                  </a:lnTo>
                  <a:lnTo>
                    <a:pt x="297902" y="50137"/>
                  </a:lnTo>
                  <a:lnTo>
                    <a:pt x="296867" y="38968"/>
                  </a:lnTo>
                  <a:lnTo>
                    <a:pt x="286359" y="20318"/>
                  </a:lnTo>
                  <a:lnTo>
                    <a:pt x="278643" y="12069"/>
                  </a:lnTo>
                  <a:lnTo>
                    <a:pt x="257592" y="2904"/>
                  </a:lnTo>
                  <a:lnTo>
                    <a:pt x="233808" y="0"/>
                  </a:lnTo>
                  <a:lnTo>
                    <a:pt x="211539" y="2610"/>
                  </a:lnTo>
                  <a:lnTo>
                    <a:pt x="179271" y="16244"/>
                  </a:lnTo>
                  <a:lnTo>
                    <a:pt x="164294" y="34786"/>
                  </a:lnTo>
                  <a:lnTo>
                    <a:pt x="154908" y="58624"/>
                  </a:lnTo>
                  <a:lnTo>
                    <a:pt x="148882" y="112055"/>
                  </a:lnTo>
                  <a:lnTo>
                    <a:pt x="150397" y="138589"/>
                  </a:lnTo>
                  <a:lnTo>
                    <a:pt x="164405" y="172088"/>
                  </a:lnTo>
                  <a:lnTo>
                    <a:pt x="184543" y="197352"/>
                  </a:lnTo>
                  <a:lnTo>
                    <a:pt x="213387" y="218485"/>
                  </a:lnTo>
                  <a:lnTo>
                    <a:pt x="251048" y="231506"/>
                  </a:lnTo>
                  <a:lnTo>
                    <a:pt x="302577" y="236498"/>
                  </a:lnTo>
                  <a:lnTo>
                    <a:pt x="336912" y="2377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922992" y="5025214"/>
              <a:ext cx="172180" cy="190119"/>
            </a:xfrm>
            <a:custGeom>
              <a:avLst/>
              <a:gdLst/>
              <a:ahLst/>
              <a:cxnLst/>
              <a:rect l="0" t="0" r="0" b="0"/>
              <a:pathLst>
                <a:path w="172180" h="190119">
                  <a:moveTo>
                    <a:pt x="109008" y="17936"/>
                  </a:moveTo>
                  <a:lnTo>
                    <a:pt x="97829" y="6757"/>
                  </a:lnTo>
                  <a:lnTo>
                    <a:pt x="79863" y="1269"/>
                  </a:lnTo>
                  <a:lnTo>
                    <a:pt x="57450" y="0"/>
                  </a:lnTo>
                  <a:lnTo>
                    <a:pt x="35790" y="3336"/>
                  </a:lnTo>
                  <a:lnTo>
                    <a:pt x="27441" y="8202"/>
                  </a:lnTo>
                  <a:lnTo>
                    <a:pt x="15044" y="22969"/>
                  </a:lnTo>
                  <a:lnTo>
                    <a:pt x="1488" y="51012"/>
                  </a:lnTo>
                  <a:lnTo>
                    <a:pt x="0" y="74361"/>
                  </a:lnTo>
                  <a:lnTo>
                    <a:pt x="8576" y="121888"/>
                  </a:lnTo>
                  <a:lnTo>
                    <a:pt x="23748" y="154412"/>
                  </a:lnTo>
                  <a:lnTo>
                    <a:pt x="39529" y="169449"/>
                  </a:lnTo>
                  <a:lnTo>
                    <a:pt x="78256" y="188634"/>
                  </a:lnTo>
                  <a:lnTo>
                    <a:pt x="98850" y="190118"/>
                  </a:lnTo>
                  <a:lnTo>
                    <a:pt x="140666" y="181539"/>
                  </a:lnTo>
                  <a:lnTo>
                    <a:pt x="155443" y="172147"/>
                  </a:lnTo>
                  <a:lnTo>
                    <a:pt x="172179" y="15480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116227" y="4779938"/>
              <a:ext cx="21058" cy="400084"/>
            </a:xfrm>
            <a:custGeom>
              <a:avLst/>
              <a:gdLst/>
              <a:ahLst/>
              <a:cxnLst/>
              <a:rect l="0" t="0" r="0" b="0"/>
              <a:pathLst>
                <a:path w="21058" h="400084">
                  <a:moveTo>
                    <a:pt x="0" y="0"/>
                  </a:moveTo>
                  <a:lnTo>
                    <a:pt x="0" y="58616"/>
                  </a:lnTo>
                  <a:lnTo>
                    <a:pt x="5590" y="104585"/>
                  </a:lnTo>
                  <a:lnTo>
                    <a:pt x="9065" y="160839"/>
                  </a:lnTo>
                  <a:lnTo>
                    <a:pt x="10095" y="221960"/>
                  </a:lnTo>
                  <a:lnTo>
                    <a:pt x="10400" y="284524"/>
                  </a:lnTo>
                  <a:lnTo>
                    <a:pt x="16080" y="341926"/>
                  </a:lnTo>
                  <a:lnTo>
                    <a:pt x="21057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010943" y="4932174"/>
              <a:ext cx="231628" cy="26749"/>
            </a:xfrm>
            <a:custGeom>
              <a:avLst/>
              <a:gdLst/>
              <a:ahLst/>
              <a:cxnLst/>
              <a:rect l="0" t="0" r="0" b="0"/>
              <a:pathLst>
                <a:path w="231628" h="26749">
                  <a:moveTo>
                    <a:pt x="231627" y="26748"/>
                  </a:moveTo>
                  <a:lnTo>
                    <a:pt x="168176" y="9959"/>
                  </a:lnTo>
                  <a:lnTo>
                    <a:pt x="106962" y="3415"/>
                  </a:lnTo>
                  <a:lnTo>
                    <a:pt x="77954" y="0"/>
                  </a:lnTo>
                  <a:lnTo>
                    <a:pt x="27443" y="4220"/>
                  </a:lnTo>
                  <a:lnTo>
                    <a:pt x="0" y="569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579481" y="4853637"/>
              <a:ext cx="42115" cy="368498"/>
            </a:xfrm>
            <a:custGeom>
              <a:avLst/>
              <a:gdLst/>
              <a:ahLst/>
              <a:cxnLst/>
              <a:rect l="0" t="0" r="0" b="0"/>
              <a:pathLst>
                <a:path w="42115" h="368498">
                  <a:moveTo>
                    <a:pt x="0" y="0"/>
                  </a:moveTo>
                  <a:lnTo>
                    <a:pt x="0" y="58617"/>
                  </a:lnTo>
                  <a:lnTo>
                    <a:pt x="5590" y="104585"/>
                  </a:lnTo>
                  <a:lnTo>
                    <a:pt x="14655" y="160840"/>
                  </a:lnTo>
                  <a:lnTo>
                    <a:pt x="24749" y="221962"/>
                  </a:lnTo>
                  <a:lnTo>
                    <a:pt x="35149" y="273347"/>
                  </a:lnTo>
                  <a:lnTo>
                    <a:pt x="40739" y="330291"/>
                  </a:lnTo>
                  <a:lnTo>
                    <a:pt x="42114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484725" y="5011565"/>
              <a:ext cx="189514" cy="10529"/>
            </a:xfrm>
            <a:custGeom>
              <a:avLst/>
              <a:gdLst/>
              <a:ahLst/>
              <a:cxnLst/>
              <a:rect l="0" t="0" r="0" b="0"/>
              <a:pathLst>
                <a:path w="189514" h="10529">
                  <a:moveTo>
                    <a:pt x="189513" y="0"/>
                  </a:moveTo>
                  <a:lnTo>
                    <a:pt x="130896" y="0"/>
                  </a:lnTo>
                  <a:lnTo>
                    <a:pt x="77892" y="1169"/>
                  </a:lnTo>
                  <a:lnTo>
                    <a:pt x="32414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653181" y="4748352"/>
              <a:ext cx="368498" cy="402781"/>
            </a:xfrm>
            <a:custGeom>
              <a:avLst/>
              <a:gdLst/>
              <a:ahLst/>
              <a:cxnLst/>
              <a:rect l="0" t="0" r="0" b="0"/>
              <a:pathLst>
                <a:path w="368498" h="402781">
                  <a:moveTo>
                    <a:pt x="0" y="0"/>
                  </a:moveTo>
                  <a:lnTo>
                    <a:pt x="16788" y="55045"/>
                  </a:lnTo>
                  <a:lnTo>
                    <a:pt x="23333" y="109572"/>
                  </a:lnTo>
                  <a:lnTo>
                    <a:pt x="35544" y="170733"/>
                  </a:lnTo>
                  <a:lnTo>
                    <a:pt x="40167" y="219304"/>
                  </a:lnTo>
                  <a:lnTo>
                    <a:pt x="41537" y="270740"/>
                  </a:lnTo>
                  <a:lnTo>
                    <a:pt x="47532" y="323024"/>
                  </a:lnTo>
                  <a:lnTo>
                    <a:pt x="45567" y="376283"/>
                  </a:lnTo>
                  <a:lnTo>
                    <a:pt x="48856" y="402780"/>
                  </a:lnTo>
                  <a:lnTo>
                    <a:pt x="47779" y="401881"/>
                  </a:lnTo>
                  <a:lnTo>
                    <a:pt x="45890" y="397772"/>
                  </a:lnTo>
                  <a:lnTo>
                    <a:pt x="43233" y="369632"/>
                  </a:lnTo>
                  <a:lnTo>
                    <a:pt x="49571" y="318202"/>
                  </a:lnTo>
                  <a:lnTo>
                    <a:pt x="54072" y="279246"/>
                  </a:lnTo>
                  <a:lnTo>
                    <a:pt x="63416" y="260200"/>
                  </a:lnTo>
                  <a:lnTo>
                    <a:pt x="78488" y="247056"/>
                  </a:lnTo>
                  <a:lnTo>
                    <a:pt x="87420" y="241913"/>
                  </a:lnTo>
                  <a:lnTo>
                    <a:pt x="96885" y="240824"/>
                  </a:lnTo>
                  <a:lnTo>
                    <a:pt x="116759" y="245853"/>
                  </a:lnTo>
                  <a:lnTo>
                    <a:pt x="134171" y="259007"/>
                  </a:lnTo>
                  <a:lnTo>
                    <a:pt x="148539" y="276551"/>
                  </a:lnTo>
                  <a:lnTo>
                    <a:pt x="158824" y="296047"/>
                  </a:lnTo>
                  <a:lnTo>
                    <a:pt x="166553" y="345564"/>
                  </a:lnTo>
                  <a:lnTo>
                    <a:pt x="167892" y="377170"/>
                  </a:lnTo>
                  <a:lnTo>
                    <a:pt x="173971" y="344654"/>
                  </a:lnTo>
                  <a:lnTo>
                    <a:pt x="188677" y="320619"/>
                  </a:lnTo>
                  <a:lnTo>
                    <a:pt x="204349" y="309004"/>
                  </a:lnTo>
                  <a:lnTo>
                    <a:pt x="263591" y="281473"/>
                  </a:lnTo>
                  <a:lnTo>
                    <a:pt x="314964" y="241910"/>
                  </a:lnTo>
                  <a:lnTo>
                    <a:pt x="322280" y="234973"/>
                  </a:lnTo>
                  <a:lnTo>
                    <a:pt x="325987" y="226838"/>
                  </a:lnTo>
                  <a:lnTo>
                    <a:pt x="326987" y="208442"/>
                  </a:lnTo>
                  <a:lnTo>
                    <a:pt x="320413" y="191687"/>
                  </a:lnTo>
                  <a:lnTo>
                    <a:pt x="315384" y="183943"/>
                  </a:lnTo>
                  <a:lnTo>
                    <a:pt x="300438" y="172220"/>
                  </a:lnTo>
                  <a:lnTo>
                    <a:pt x="291539" y="167456"/>
                  </a:lnTo>
                  <a:lnTo>
                    <a:pt x="272292" y="165282"/>
                  </a:lnTo>
                  <a:lnTo>
                    <a:pt x="252040" y="169385"/>
                  </a:lnTo>
                  <a:lnTo>
                    <a:pt x="222077" y="184849"/>
                  </a:lnTo>
                  <a:lnTo>
                    <a:pt x="205546" y="197579"/>
                  </a:lnTo>
                  <a:lnTo>
                    <a:pt x="193519" y="217275"/>
                  </a:lnTo>
                  <a:lnTo>
                    <a:pt x="185444" y="241626"/>
                  </a:lnTo>
                  <a:lnTo>
                    <a:pt x="182068" y="280473"/>
                  </a:lnTo>
                  <a:lnTo>
                    <a:pt x="189127" y="314730"/>
                  </a:lnTo>
                  <a:lnTo>
                    <a:pt x="199480" y="336412"/>
                  </a:lnTo>
                  <a:lnTo>
                    <a:pt x="214999" y="351508"/>
                  </a:lnTo>
                  <a:lnTo>
                    <a:pt x="264966" y="380731"/>
                  </a:lnTo>
                  <a:lnTo>
                    <a:pt x="316894" y="387812"/>
                  </a:lnTo>
                  <a:lnTo>
                    <a:pt x="368497" y="3895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203221" y="4963907"/>
              <a:ext cx="161680" cy="349332"/>
            </a:xfrm>
            <a:custGeom>
              <a:avLst/>
              <a:gdLst/>
              <a:ahLst/>
              <a:cxnLst/>
              <a:rect l="0" t="0" r="0" b="0"/>
              <a:pathLst>
                <a:path w="161680" h="349332">
                  <a:moveTo>
                    <a:pt x="29027" y="110828"/>
                  </a:moveTo>
                  <a:lnTo>
                    <a:pt x="46985" y="167043"/>
                  </a:lnTo>
                  <a:lnTo>
                    <a:pt x="60694" y="225614"/>
                  </a:lnTo>
                  <a:lnTo>
                    <a:pt x="74667" y="288180"/>
                  </a:lnTo>
                  <a:lnTo>
                    <a:pt x="85182" y="347505"/>
                  </a:lnTo>
                  <a:lnTo>
                    <a:pt x="82841" y="349331"/>
                  </a:lnTo>
                  <a:lnTo>
                    <a:pt x="78942" y="347039"/>
                  </a:lnTo>
                  <a:lnTo>
                    <a:pt x="62274" y="321457"/>
                  </a:lnTo>
                  <a:lnTo>
                    <a:pt x="44086" y="270890"/>
                  </a:lnTo>
                  <a:lnTo>
                    <a:pt x="29229" y="215842"/>
                  </a:lnTo>
                  <a:lnTo>
                    <a:pt x="15029" y="165497"/>
                  </a:lnTo>
                  <a:lnTo>
                    <a:pt x="2129" y="106116"/>
                  </a:lnTo>
                  <a:lnTo>
                    <a:pt x="0" y="63549"/>
                  </a:lnTo>
                  <a:lnTo>
                    <a:pt x="3648" y="39512"/>
                  </a:lnTo>
                  <a:lnTo>
                    <a:pt x="12288" y="20251"/>
                  </a:lnTo>
                  <a:lnTo>
                    <a:pt x="17868" y="11839"/>
                  </a:lnTo>
                  <a:lnTo>
                    <a:pt x="26267" y="6231"/>
                  </a:lnTo>
                  <a:lnTo>
                    <a:pt x="48078" y="0"/>
                  </a:lnTo>
                  <a:lnTo>
                    <a:pt x="70249" y="3470"/>
                  </a:lnTo>
                  <a:lnTo>
                    <a:pt x="99343" y="18577"/>
                  </a:lnTo>
                  <a:lnTo>
                    <a:pt x="151661" y="65351"/>
                  </a:lnTo>
                  <a:lnTo>
                    <a:pt x="159570" y="85547"/>
                  </a:lnTo>
                  <a:lnTo>
                    <a:pt x="161679" y="97484"/>
                  </a:lnTo>
                  <a:lnTo>
                    <a:pt x="157783" y="116986"/>
                  </a:lnTo>
                  <a:lnTo>
                    <a:pt x="142436" y="141119"/>
                  </a:lnTo>
                  <a:lnTo>
                    <a:pt x="128564" y="154706"/>
                  </a:lnTo>
                  <a:lnTo>
                    <a:pt x="110700" y="164645"/>
                  </a:lnTo>
                  <a:lnTo>
                    <a:pt x="94182" y="166722"/>
                  </a:lnTo>
                  <a:lnTo>
                    <a:pt x="71141" y="1634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382628" y="4937865"/>
              <a:ext cx="172606" cy="196930"/>
            </a:xfrm>
            <a:custGeom>
              <a:avLst/>
              <a:gdLst/>
              <a:ahLst/>
              <a:cxnLst/>
              <a:rect l="0" t="0" r="0" b="0"/>
              <a:pathLst>
                <a:path w="172606" h="196930">
                  <a:moveTo>
                    <a:pt x="60190" y="10529"/>
                  </a:moveTo>
                  <a:lnTo>
                    <a:pt x="36144" y="28509"/>
                  </a:lnTo>
                  <a:lnTo>
                    <a:pt x="15891" y="54851"/>
                  </a:lnTo>
                  <a:lnTo>
                    <a:pt x="3131" y="86052"/>
                  </a:lnTo>
                  <a:lnTo>
                    <a:pt x="0" y="123243"/>
                  </a:lnTo>
                  <a:lnTo>
                    <a:pt x="3413" y="146021"/>
                  </a:lnTo>
                  <a:lnTo>
                    <a:pt x="11950" y="164724"/>
                  </a:lnTo>
                  <a:lnTo>
                    <a:pt x="17501" y="172987"/>
                  </a:lnTo>
                  <a:lnTo>
                    <a:pt x="33029" y="185287"/>
                  </a:lnTo>
                  <a:lnTo>
                    <a:pt x="52798" y="193484"/>
                  </a:lnTo>
                  <a:lnTo>
                    <a:pt x="89065" y="196929"/>
                  </a:lnTo>
                  <a:lnTo>
                    <a:pt x="122558" y="189890"/>
                  </a:lnTo>
                  <a:lnTo>
                    <a:pt x="144061" y="179542"/>
                  </a:lnTo>
                  <a:lnTo>
                    <a:pt x="159077" y="164024"/>
                  </a:lnTo>
                  <a:lnTo>
                    <a:pt x="168481" y="144260"/>
                  </a:lnTo>
                  <a:lnTo>
                    <a:pt x="172605" y="107994"/>
                  </a:lnTo>
                  <a:lnTo>
                    <a:pt x="165768" y="74502"/>
                  </a:lnTo>
                  <a:lnTo>
                    <a:pt x="143090" y="34864"/>
                  </a:lnTo>
                  <a:lnTo>
                    <a:pt x="129207" y="14619"/>
                  </a:lnTo>
                  <a:lnTo>
                    <a:pt x="12336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621803" y="5001036"/>
              <a:ext cx="42115" cy="126343"/>
            </a:xfrm>
            <a:custGeom>
              <a:avLst/>
              <a:gdLst/>
              <a:ahLst/>
              <a:cxnLst/>
              <a:rect l="0" t="0" r="0" b="0"/>
              <a:pathLst>
                <a:path w="42115" h="126343">
                  <a:moveTo>
                    <a:pt x="0" y="0"/>
                  </a:moveTo>
                  <a:lnTo>
                    <a:pt x="23719" y="53027"/>
                  </a:lnTo>
                  <a:lnTo>
                    <a:pt x="38882" y="107430"/>
                  </a:lnTo>
                  <a:lnTo>
                    <a:pt x="42114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611274" y="488522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695502" y="4969103"/>
              <a:ext cx="168457" cy="189861"/>
            </a:xfrm>
            <a:custGeom>
              <a:avLst/>
              <a:gdLst/>
              <a:ahLst/>
              <a:cxnLst/>
              <a:rect l="0" t="0" r="0" b="0"/>
              <a:pathLst>
                <a:path w="168457" h="189861">
                  <a:moveTo>
                    <a:pt x="0" y="21404"/>
                  </a:moveTo>
                  <a:lnTo>
                    <a:pt x="17958" y="75279"/>
                  </a:lnTo>
                  <a:lnTo>
                    <a:pt x="35150" y="132441"/>
                  </a:lnTo>
                  <a:lnTo>
                    <a:pt x="35131" y="137543"/>
                  </a:lnTo>
                  <a:lnTo>
                    <a:pt x="32780" y="137434"/>
                  </a:lnTo>
                  <a:lnTo>
                    <a:pt x="28872" y="133853"/>
                  </a:lnTo>
                  <a:lnTo>
                    <a:pt x="23373" y="100866"/>
                  </a:lnTo>
                  <a:lnTo>
                    <a:pt x="22684" y="46893"/>
                  </a:lnTo>
                  <a:lnTo>
                    <a:pt x="26850" y="23374"/>
                  </a:lnTo>
                  <a:lnTo>
                    <a:pt x="31938" y="14529"/>
                  </a:lnTo>
                  <a:lnTo>
                    <a:pt x="46950" y="1581"/>
                  </a:lnTo>
                  <a:lnTo>
                    <a:pt x="54696" y="0"/>
                  </a:lnTo>
                  <a:lnTo>
                    <a:pt x="62201" y="1286"/>
                  </a:lnTo>
                  <a:lnTo>
                    <a:pt x="69543" y="4482"/>
                  </a:lnTo>
                  <a:lnTo>
                    <a:pt x="91056" y="25749"/>
                  </a:lnTo>
                  <a:lnTo>
                    <a:pt x="124279" y="79368"/>
                  </a:lnTo>
                  <a:lnTo>
                    <a:pt x="146666" y="135723"/>
                  </a:lnTo>
                  <a:lnTo>
                    <a:pt x="168456" y="18986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895544" y="4716767"/>
              <a:ext cx="42115" cy="442197"/>
            </a:xfrm>
            <a:custGeom>
              <a:avLst/>
              <a:gdLst/>
              <a:ahLst/>
              <a:cxnLst/>
              <a:rect l="0" t="0" r="0" b="0"/>
              <a:pathLst>
                <a:path w="42115" h="442197">
                  <a:moveTo>
                    <a:pt x="0" y="0"/>
                  </a:moveTo>
                  <a:lnTo>
                    <a:pt x="3119" y="42691"/>
                  </a:lnTo>
                  <a:lnTo>
                    <a:pt x="9065" y="101109"/>
                  </a:lnTo>
                  <a:lnTo>
                    <a:pt x="18644" y="158532"/>
                  </a:lnTo>
                  <a:lnTo>
                    <a:pt x="27231" y="211529"/>
                  </a:lnTo>
                  <a:lnTo>
                    <a:pt x="30295" y="259076"/>
                  </a:lnTo>
                  <a:lnTo>
                    <a:pt x="31203" y="309690"/>
                  </a:lnTo>
                  <a:lnTo>
                    <a:pt x="31472" y="360561"/>
                  </a:lnTo>
                  <a:lnTo>
                    <a:pt x="34682" y="414026"/>
                  </a:lnTo>
                  <a:lnTo>
                    <a:pt x="42114" y="4421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800787" y="4865032"/>
              <a:ext cx="231628" cy="20192"/>
            </a:xfrm>
            <a:custGeom>
              <a:avLst/>
              <a:gdLst/>
              <a:ahLst/>
              <a:cxnLst/>
              <a:rect l="0" t="0" r="0" b="0"/>
              <a:pathLst>
                <a:path w="231628" h="20192">
                  <a:moveTo>
                    <a:pt x="231627" y="20191"/>
                  </a:moveTo>
                  <a:lnTo>
                    <a:pt x="220449" y="9012"/>
                  </a:lnTo>
                  <a:lnTo>
                    <a:pt x="202483" y="3524"/>
                  </a:lnTo>
                  <a:lnTo>
                    <a:pt x="147232" y="0"/>
                  </a:lnTo>
                  <a:lnTo>
                    <a:pt x="85593" y="10701"/>
                  </a:lnTo>
                  <a:lnTo>
                    <a:pt x="26869" y="18941"/>
                  </a:lnTo>
                  <a:lnTo>
                    <a:pt x="0" y="2019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031807" y="4885223"/>
              <a:ext cx="201234" cy="268701"/>
            </a:xfrm>
            <a:custGeom>
              <a:avLst/>
              <a:gdLst/>
              <a:ahLst/>
              <a:cxnLst/>
              <a:rect l="0" t="0" r="0" b="0"/>
              <a:pathLst>
                <a:path w="201234" h="268701">
                  <a:moveTo>
                    <a:pt x="105892" y="0"/>
                  </a:moveTo>
                  <a:lnTo>
                    <a:pt x="83535" y="0"/>
                  </a:lnTo>
                  <a:lnTo>
                    <a:pt x="52864" y="11178"/>
                  </a:lnTo>
                  <a:lnTo>
                    <a:pt x="4699" y="49497"/>
                  </a:lnTo>
                  <a:lnTo>
                    <a:pt x="996" y="58734"/>
                  </a:lnTo>
                  <a:lnTo>
                    <a:pt x="0" y="81476"/>
                  </a:lnTo>
                  <a:lnTo>
                    <a:pt x="6577" y="100942"/>
                  </a:lnTo>
                  <a:lnTo>
                    <a:pt x="11606" y="109408"/>
                  </a:lnTo>
                  <a:lnTo>
                    <a:pt x="19638" y="115053"/>
                  </a:lnTo>
                  <a:lnTo>
                    <a:pt x="53299" y="122997"/>
                  </a:lnTo>
                  <a:lnTo>
                    <a:pt x="114810" y="131490"/>
                  </a:lnTo>
                  <a:lnTo>
                    <a:pt x="157047" y="145383"/>
                  </a:lnTo>
                  <a:lnTo>
                    <a:pt x="181621" y="164089"/>
                  </a:lnTo>
                  <a:lnTo>
                    <a:pt x="196481" y="181723"/>
                  </a:lnTo>
                  <a:lnTo>
                    <a:pt x="200210" y="191338"/>
                  </a:lnTo>
                  <a:lnTo>
                    <a:pt x="201233" y="211381"/>
                  </a:lnTo>
                  <a:lnTo>
                    <a:pt x="194669" y="228867"/>
                  </a:lnTo>
                  <a:lnTo>
                    <a:pt x="182783" y="244438"/>
                  </a:lnTo>
                  <a:lnTo>
                    <a:pt x="165802" y="259157"/>
                  </a:lnTo>
                  <a:lnTo>
                    <a:pt x="140318" y="267259"/>
                  </a:lnTo>
                  <a:lnTo>
                    <a:pt x="96205" y="268700"/>
                  </a:lnTo>
                  <a:lnTo>
                    <a:pt x="56619" y="264838"/>
                  </a:lnTo>
                  <a:lnTo>
                    <a:pt x="21664" y="2632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1505575" y="1116020"/>
            <a:ext cx="368498" cy="284271"/>
            <a:chOff x="1505575" y="1116020"/>
            <a:chExt cx="368498" cy="284271"/>
          </a:xfrm>
        </p:grpSpPr>
        <p:sp>
          <p:nvSpPr>
            <p:cNvPr id="42" name="Freeform 41"/>
            <p:cNvSpPr/>
            <p:nvPr/>
          </p:nvSpPr>
          <p:spPr>
            <a:xfrm>
              <a:off x="1505575" y="1263419"/>
              <a:ext cx="147400" cy="8334"/>
            </a:xfrm>
            <a:custGeom>
              <a:avLst/>
              <a:gdLst/>
              <a:ahLst/>
              <a:cxnLst/>
              <a:rect l="0" t="0" r="0" b="0"/>
              <a:pathLst>
                <a:path w="147400" h="8334">
                  <a:moveTo>
                    <a:pt x="147399" y="0"/>
                  </a:moveTo>
                  <a:lnTo>
                    <a:pt x="109921" y="8333"/>
                  </a:lnTo>
                  <a:lnTo>
                    <a:pt x="71953" y="6759"/>
                  </a:lnTo>
                  <a:lnTo>
                    <a:pt x="34187" y="200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865281" y="1116020"/>
              <a:ext cx="8792" cy="284271"/>
            </a:xfrm>
            <a:custGeom>
              <a:avLst/>
              <a:gdLst/>
              <a:ahLst/>
              <a:cxnLst/>
              <a:rect l="0" t="0" r="0" b="0"/>
              <a:pathLst>
                <a:path w="8792" h="284271">
                  <a:moveTo>
                    <a:pt x="8791" y="0"/>
                  </a:moveTo>
                  <a:lnTo>
                    <a:pt x="3202" y="16768"/>
                  </a:lnTo>
                  <a:lnTo>
                    <a:pt x="3577" y="34359"/>
                  </a:lnTo>
                  <a:lnTo>
                    <a:pt x="5304" y="55045"/>
                  </a:lnTo>
                  <a:lnTo>
                    <a:pt x="0" y="106453"/>
                  </a:lnTo>
                  <a:lnTo>
                    <a:pt x="4195" y="161668"/>
                  </a:lnTo>
                  <a:lnTo>
                    <a:pt x="7883" y="217635"/>
                  </a:lnTo>
                  <a:lnTo>
                    <a:pt x="8612" y="264392"/>
                  </a:lnTo>
                  <a:lnTo>
                    <a:pt x="8791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5" name="Freeform 44"/>
          <p:cNvSpPr/>
          <p:nvPr/>
        </p:nvSpPr>
        <p:spPr>
          <a:xfrm>
            <a:off x="1784255" y="1853015"/>
            <a:ext cx="5590" cy="210571"/>
          </a:xfrm>
          <a:custGeom>
            <a:avLst/>
            <a:gdLst/>
            <a:ahLst/>
            <a:cxnLst/>
            <a:rect l="0" t="0" r="0" b="0"/>
            <a:pathLst>
              <a:path w="5590" h="210571">
                <a:moveTo>
                  <a:pt x="5589" y="0"/>
                </a:moveTo>
                <a:lnTo>
                  <a:pt x="5589" y="48931"/>
                </a:lnTo>
                <a:lnTo>
                  <a:pt x="0" y="102472"/>
                </a:lnTo>
                <a:lnTo>
                  <a:pt x="3272" y="155249"/>
                </a:lnTo>
                <a:lnTo>
                  <a:pt x="5589" y="21057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Freeform 45"/>
          <p:cNvSpPr/>
          <p:nvPr/>
        </p:nvSpPr>
        <p:spPr>
          <a:xfrm>
            <a:off x="1726673" y="2371924"/>
            <a:ext cx="227742" cy="414428"/>
          </a:xfrm>
          <a:custGeom>
            <a:avLst/>
            <a:gdLst/>
            <a:ahLst/>
            <a:cxnLst/>
            <a:rect l="0" t="0" r="0" b="0"/>
            <a:pathLst>
              <a:path w="227742" h="414428">
                <a:moveTo>
                  <a:pt x="0" y="39102"/>
                </a:moveTo>
                <a:lnTo>
                  <a:pt x="11179" y="22334"/>
                </a:lnTo>
                <a:lnTo>
                  <a:pt x="26025" y="10982"/>
                </a:lnTo>
                <a:lnTo>
                  <a:pt x="45492" y="3207"/>
                </a:lnTo>
                <a:lnTo>
                  <a:pt x="81590" y="0"/>
                </a:lnTo>
                <a:lnTo>
                  <a:pt x="104112" y="3396"/>
                </a:lnTo>
                <a:lnTo>
                  <a:pt x="112692" y="8279"/>
                </a:lnTo>
                <a:lnTo>
                  <a:pt x="125345" y="23063"/>
                </a:lnTo>
                <a:lnTo>
                  <a:pt x="139045" y="51117"/>
                </a:lnTo>
                <a:lnTo>
                  <a:pt x="140567" y="71348"/>
                </a:lnTo>
                <a:lnTo>
                  <a:pt x="136174" y="92038"/>
                </a:lnTo>
                <a:lnTo>
                  <a:pt x="119377" y="123416"/>
                </a:lnTo>
                <a:lnTo>
                  <a:pt x="92693" y="152601"/>
                </a:lnTo>
                <a:lnTo>
                  <a:pt x="41842" y="178253"/>
                </a:lnTo>
                <a:lnTo>
                  <a:pt x="20936" y="179715"/>
                </a:lnTo>
                <a:lnTo>
                  <a:pt x="10448" y="178468"/>
                </a:lnTo>
                <a:lnTo>
                  <a:pt x="5796" y="175296"/>
                </a:lnTo>
                <a:lnTo>
                  <a:pt x="5034" y="170842"/>
                </a:lnTo>
                <a:lnTo>
                  <a:pt x="6865" y="165533"/>
                </a:lnTo>
                <a:lnTo>
                  <a:pt x="13936" y="161994"/>
                </a:lnTo>
                <a:lnTo>
                  <a:pt x="37389" y="158061"/>
                </a:lnTo>
                <a:lnTo>
                  <a:pt x="91700" y="163942"/>
                </a:lnTo>
                <a:lnTo>
                  <a:pt x="131156" y="174227"/>
                </a:lnTo>
                <a:lnTo>
                  <a:pt x="179850" y="204742"/>
                </a:lnTo>
                <a:lnTo>
                  <a:pt x="194187" y="221514"/>
                </a:lnTo>
                <a:lnTo>
                  <a:pt x="222884" y="273520"/>
                </a:lnTo>
                <a:lnTo>
                  <a:pt x="227741" y="303165"/>
                </a:lnTo>
                <a:lnTo>
                  <a:pt x="223661" y="329598"/>
                </a:lnTo>
                <a:lnTo>
                  <a:pt x="212879" y="353045"/>
                </a:lnTo>
                <a:lnTo>
                  <a:pt x="187078" y="383636"/>
                </a:lnTo>
                <a:lnTo>
                  <a:pt x="156036" y="401149"/>
                </a:lnTo>
                <a:lnTo>
                  <a:pt x="104218" y="414427"/>
                </a:lnTo>
                <a:lnTo>
                  <a:pt x="65974" y="413911"/>
                </a:lnTo>
                <a:lnTo>
                  <a:pt x="10529" y="39707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9" name="Group 48"/>
          <p:cNvGrpSpPr/>
          <p:nvPr/>
        </p:nvGrpSpPr>
        <p:grpSpPr>
          <a:xfrm>
            <a:off x="536953" y="1137077"/>
            <a:ext cx="336573" cy="305328"/>
            <a:chOff x="536953" y="1137077"/>
            <a:chExt cx="336573" cy="305328"/>
          </a:xfrm>
        </p:grpSpPr>
        <p:sp>
          <p:nvSpPr>
            <p:cNvPr id="47" name="Freeform 46"/>
            <p:cNvSpPr/>
            <p:nvPr/>
          </p:nvSpPr>
          <p:spPr>
            <a:xfrm>
              <a:off x="536953" y="1295005"/>
              <a:ext cx="157928" cy="1"/>
            </a:xfrm>
            <a:custGeom>
              <a:avLst/>
              <a:gdLst/>
              <a:ahLst/>
              <a:cxnLst/>
              <a:rect l="0" t="0" r="0" b="0"/>
              <a:pathLst>
                <a:path w="157928" h="1">
                  <a:moveTo>
                    <a:pt x="157927" y="0"/>
                  </a:moveTo>
                  <a:lnTo>
                    <a:pt x="100663" y="0"/>
                  </a:lnTo>
                  <a:lnTo>
                    <a:pt x="3977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42279" y="1137077"/>
              <a:ext cx="31247" cy="305328"/>
            </a:xfrm>
            <a:custGeom>
              <a:avLst/>
              <a:gdLst/>
              <a:ahLst/>
              <a:cxnLst/>
              <a:rect l="0" t="0" r="0" b="0"/>
              <a:pathLst>
                <a:path w="31247" h="305328">
                  <a:moveTo>
                    <a:pt x="0" y="0"/>
                  </a:moveTo>
                  <a:lnTo>
                    <a:pt x="14472" y="33622"/>
                  </a:lnTo>
                  <a:lnTo>
                    <a:pt x="22876" y="85324"/>
                  </a:lnTo>
                  <a:lnTo>
                    <a:pt x="29865" y="146186"/>
                  </a:lnTo>
                  <a:lnTo>
                    <a:pt x="31246" y="206128"/>
                  </a:lnTo>
                  <a:lnTo>
                    <a:pt x="28399" y="263028"/>
                  </a:lnTo>
                  <a:lnTo>
                    <a:pt x="21057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0" name="Freeform 49"/>
          <p:cNvSpPr/>
          <p:nvPr/>
        </p:nvSpPr>
        <p:spPr>
          <a:xfrm>
            <a:off x="733714" y="1868483"/>
            <a:ext cx="274189" cy="225871"/>
          </a:xfrm>
          <a:custGeom>
            <a:avLst/>
            <a:gdLst/>
            <a:ahLst/>
            <a:cxnLst/>
            <a:rect l="0" t="0" r="0" b="0"/>
            <a:pathLst>
              <a:path w="274189" h="225871">
                <a:moveTo>
                  <a:pt x="182265" y="5589"/>
                </a:moveTo>
                <a:lnTo>
                  <a:pt x="165497" y="0"/>
                </a:lnTo>
                <a:lnTo>
                  <a:pt x="132713" y="2113"/>
                </a:lnTo>
                <a:lnTo>
                  <a:pt x="77387" y="16584"/>
                </a:lnTo>
                <a:lnTo>
                  <a:pt x="57274" y="24514"/>
                </a:lnTo>
                <a:lnTo>
                  <a:pt x="17958" y="55366"/>
                </a:lnTo>
                <a:lnTo>
                  <a:pt x="2040" y="81559"/>
                </a:lnTo>
                <a:lnTo>
                  <a:pt x="0" y="104474"/>
                </a:lnTo>
                <a:lnTo>
                  <a:pt x="8222" y="151724"/>
                </a:lnTo>
                <a:lnTo>
                  <a:pt x="23332" y="178610"/>
                </a:lnTo>
                <a:lnTo>
                  <a:pt x="42627" y="201394"/>
                </a:lnTo>
                <a:lnTo>
                  <a:pt x="68751" y="217373"/>
                </a:lnTo>
                <a:lnTo>
                  <a:pt x="117425" y="224848"/>
                </a:lnTo>
                <a:lnTo>
                  <a:pt x="144478" y="225870"/>
                </a:lnTo>
                <a:lnTo>
                  <a:pt x="165861" y="220085"/>
                </a:lnTo>
                <a:lnTo>
                  <a:pt x="226115" y="182757"/>
                </a:lnTo>
                <a:lnTo>
                  <a:pt x="250889" y="159859"/>
                </a:lnTo>
                <a:lnTo>
                  <a:pt x="267459" y="130847"/>
                </a:lnTo>
                <a:lnTo>
                  <a:pt x="274188" y="94435"/>
                </a:lnTo>
                <a:lnTo>
                  <a:pt x="270593" y="59600"/>
                </a:lnTo>
                <a:lnTo>
                  <a:pt x="258956" y="40902"/>
                </a:lnTo>
                <a:lnTo>
                  <a:pt x="240916" y="25963"/>
                </a:lnTo>
                <a:lnTo>
                  <a:pt x="205622" y="12146"/>
                </a:lnTo>
                <a:lnTo>
                  <a:pt x="161208" y="558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Freeform 50"/>
          <p:cNvSpPr/>
          <p:nvPr/>
        </p:nvSpPr>
        <p:spPr>
          <a:xfrm>
            <a:off x="884393" y="2537367"/>
            <a:ext cx="10530" cy="263214"/>
          </a:xfrm>
          <a:custGeom>
            <a:avLst/>
            <a:gdLst/>
            <a:ahLst/>
            <a:cxnLst/>
            <a:rect l="0" t="0" r="0" b="0"/>
            <a:pathLst>
              <a:path w="10530" h="263214">
                <a:moveTo>
                  <a:pt x="10529" y="0"/>
                </a:moveTo>
                <a:lnTo>
                  <a:pt x="4940" y="62093"/>
                </a:lnTo>
                <a:lnTo>
                  <a:pt x="976" y="114648"/>
                </a:lnTo>
                <a:lnTo>
                  <a:pt x="3313" y="177021"/>
                </a:lnTo>
                <a:lnTo>
                  <a:pt x="6152" y="205019"/>
                </a:lnTo>
                <a:lnTo>
                  <a:pt x="0" y="26321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7" name="Group 56"/>
          <p:cNvGrpSpPr/>
          <p:nvPr/>
        </p:nvGrpSpPr>
        <p:grpSpPr>
          <a:xfrm>
            <a:off x="7301185" y="2716351"/>
            <a:ext cx="1574335" cy="200043"/>
            <a:chOff x="7301185" y="2716351"/>
            <a:chExt cx="1574335" cy="200043"/>
          </a:xfrm>
        </p:grpSpPr>
        <p:sp>
          <p:nvSpPr>
            <p:cNvPr id="52" name="Freeform 51"/>
            <p:cNvSpPr/>
            <p:nvPr/>
          </p:nvSpPr>
          <p:spPr>
            <a:xfrm>
              <a:off x="7301185" y="2716351"/>
              <a:ext cx="26647" cy="178986"/>
            </a:xfrm>
            <a:custGeom>
              <a:avLst/>
              <a:gdLst/>
              <a:ahLst/>
              <a:cxnLst/>
              <a:rect l="0" t="0" r="0" b="0"/>
              <a:pathLst>
                <a:path w="26647" h="178986">
                  <a:moveTo>
                    <a:pt x="5589" y="0"/>
                  </a:moveTo>
                  <a:lnTo>
                    <a:pt x="0" y="16768"/>
                  </a:lnTo>
                  <a:lnTo>
                    <a:pt x="4044" y="75446"/>
                  </a:lnTo>
                  <a:lnTo>
                    <a:pt x="10873" y="130197"/>
                  </a:lnTo>
                  <a:lnTo>
                    <a:pt x="26646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714612" y="2737408"/>
              <a:ext cx="13303" cy="168457"/>
            </a:xfrm>
            <a:custGeom>
              <a:avLst/>
              <a:gdLst/>
              <a:ahLst/>
              <a:cxnLst/>
              <a:rect l="0" t="0" r="0" b="0"/>
              <a:pathLst>
                <a:path w="13303" h="168457">
                  <a:moveTo>
                    <a:pt x="13302" y="0"/>
                  </a:moveTo>
                  <a:lnTo>
                    <a:pt x="2123" y="11179"/>
                  </a:lnTo>
                  <a:lnTo>
                    <a:pt x="0" y="17981"/>
                  </a:lnTo>
                  <a:lnTo>
                    <a:pt x="2177" y="69742"/>
                  </a:lnTo>
                  <a:lnTo>
                    <a:pt x="11028" y="128940"/>
                  </a:lnTo>
                  <a:lnTo>
                    <a:pt x="13302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111879" y="2737408"/>
              <a:ext cx="37176" cy="178986"/>
            </a:xfrm>
            <a:custGeom>
              <a:avLst/>
              <a:gdLst/>
              <a:ahLst/>
              <a:cxnLst/>
              <a:rect l="0" t="0" r="0" b="0"/>
              <a:pathLst>
                <a:path w="37176" h="178986">
                  <a:moveTo>
                    <a:pt x="5589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7242" y="90659"/>
                  </a:lnTo>
                  <a:lnTo>
                    <a:pt x="22120" y="131078"/>
                  </a:lnTo>
                  <a:lnTo>
                    <a:pt x="28424" y="160501"/>
                  </a:lnTo>
                  <a:lnTo>
                    <a:pt x="37175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485966" y="2737408"/>
              <a:ext cx="21058" cy="178986"/>
            </a:xfrm>
            <a:custGeom>
              <a:avLst/>
              <a:gdLst/>
              <a:ahLst/>
              <a:cxnLst/>
              <a:rect l="0" t="0" r="0" b="0"/>
              <a:pathLst>
                <a:path w="21058" h="178986">
                  <a:moveTo>
                    <a:pt x="0" y="0"/>
                  </a:moveTo>
                  <a:lnTo>
                    <a:pt x="5589" y="58617"/>
                  </a:lnTo>
                  <a:lnTo>
                    <a:pt x="10723" y="111621"/>
                  </a:lnTo>
                  <a:lnTo>
                    <a:pt x="18669" y="153980"/>
                  </a:lnTo>
                  <a:lnTo>
                    <a:pt x="21057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8859401" y="2726880"/>
              <a:ext cx="16119" cy="189514"/>
            </a:xfrm>
            <a:custGeom>
              <a:avLst/>
              <a:gdLst/>
              <a:ahLst/>
              <a:cxnLst/>
              <a:rect l="0" t="0" r="0" b="0"/>
              <a:pathLst>
                <a:path w="16119" h="189514">
                  <a:moveTo>
                    <a:pt x="5590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6074" y="91828"/>
                  </a:lnTo>
                  <a:lnTo>
                    <a:pt x="14565" y="152602"/>
                  </a:lnTo>
                  <a:lnTo>
                    <a:pt x="16118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4916806" y="2463667"/>
            <a:ext cx="2126778" cy="442198"/>
            <a:chOff x="4916806" y="2463667"/>
            <a:chExt cx="2126778" cy="442198"/>
          </a:xfrm>
        </p:grpSpPr>
        <p:sp>
          <p:nvSpPr>
            <p:cNvPr id="58" name="Freeform 57"/>
            <p:cNvSpPr/>
            <p:nvPr/>
          </p:nvSpPr>
          <p:spPr>
            <a:xfrm>
              <a:off x="6507280" y="2726880"/>
              <a:ext cx="9879" cy="147400"/>
            </a:xfrm>
            <a:custGeom>
              <a:avLst/>
              <a:gdLst/>
              <a:ahLst/>
              <a:cxnLst/>
              <a:rect l="0" t="0" r="0" b="0"/>
              <a:pathLst>
                <a:path w="9879" h="147400">
                  <a:moveTo>
                    <a:pt x="9878" y="0"/>
                  </a:moveTo>
                  <a:lnTo>
                    <a:pt x="2642" y="27556"/>
                  </a:lnTo>
                  <a:lnTo>
                    <a:pt x="0" y="83778"/>
                  </a:lnTo>
                  <a:lnTo>
                    <a:pt x="2662" y="119969"/>
                  </a:lnTo>
                  <a:lnTo>
                    <a:pt x="9878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053884" y="2716351"/>
              <a:ext cx="31587" cy="178986"/>
            </a:xfrm>
            <a:custGeom>
              <a:avLst/>
              <a:gdLst/>
              <a:ahLst/>
              <a:cxnLst/>
              <a:rect l="0" t="0" r="0" b="0"/>
              <a:pathLst>
                <a:path w="31587" h="178986">
                  <a:moveTo>
                    <a:pt x="0" y="0"/>
                  </a:moveTo>
                  <a:lnTo>
                    <a:pt x="3119" y="42692"/>
                  </a:lnTo>
                  <a:lnTo>
                    <a:pt x="17958" y="96003"/>
                  </a:lnTo>
                  <a:lnTo>
                    <a:pt x="28547" y="145219"/>
                  </a:lnTo>
                  <a:lnTo>
                    <a:pt x="31586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611687" y="2726880"/>
              <a:ext cx="10530" cy="178985"/>
            </a:xfrm>
            <a:custGeom>
              <a:avLst/>
              <a:gdLst/>
              <a:ahLst/>
              <a:cxnLst/>
              <a:rect l="0" t="0" r="0" b="0"/>
              <a:pathLst>
                <a:path w="10530" h="178985">
                  <a:moveTo>
                    <a:pt x="10529" y="0"/>
                  </a:moveTo>
                  <a:lnTo>
                    <a:pt x="2195" y="37478"/>
                  </a:lnTo>
                  <a:lnTo>
                    <a:pt x="434" y="88901"/>
                  </a:lnTo>
                  <a:lnTo>
                    <a:pt x="5271" y="146628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232661" y="2726880"/>
              <a:ext cx="1" cy="168457"/>
            </a:xfrm>
            <a:custGeom>
              <a:avLst/>
              <a:gdLst/>
              <a:ahLst/>
              <a:cxnLst/>
              <a:rect l="0" t="0" r="0" b="0"/>
              <a:pathLst>
                <a:path w="1" h="168457">
                  <a:moveTo>
                    <a:pt x="0" y="0"/>
                  </a:moveTo>
                  <a:lnTo>
                    <a:pt x="0" y="58617"/>
                  </a:lnTo>
                  <a:lnTo>
                    <a:pt x="0" y="112791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916806" y="2716351"/>
              <a:ext cx="10530" cy="189514"/>
            </a:xfrm>
            <a:custGeom>
              <a:avLst/>
              <a:gdLst/>
              <a:ahLst/>
              <a:cxnLst/>
              <a:rect l="0" t="0" r="0" b="0"/>
              <a:pathLst>
                <a:path w="10530" h="189514">
                  <a:moveTo>
                    <a:pt x="10529" y="0"/>
                  </a:moveTo>
                  <a:lnTo>
                    <a:pt x="4940" y="16768"/>
                  </a:lnTo>
                  <a:lnTo>
                    <a:pt x="5315" y="34359"/>
                  </a:lnTo>
                  <a:lnTo>
                    <a:pt x="9499" y="85426"/>
                  </a:lnTo>
                  <a:lnTo>
                    <a:pt x="9156" y="142263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854070" y="2463667"/>
              <a:ext cx="189514" cy="10530"/>
            </a:xfrm>
            <a:custGeom>
              <a:avLst/>
              <a:gdLst/>
              <a:ahLst/>
              <a:cxnLst/>
              <a:rect l="0" t="0" r="0" b="0"/>
              <a:pathLst>
                <a:path w="189514" h="10530">
                  <a:moveTo>
                    <a:pt x="189513" y="0"/>
                  </a:moveTo>
                  <a:lnTo>
                    <a:pt x="130895" y="0"/>
                  </a:lnTo>
                  <a:lnTo>
                    <a:pt x="76721" y="7236"/>
                  </a:lnTo>
                  <a:lnTo>
                    <a:pt x="27199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5" name="Freeform 64"/>
          <p:cNvSpPr/>
          <p:nvPr/>
        </p:nvSpPr>
        <p:spPr>
          <a:xfrm>
            <a:off x="6790878" y="2116227"/>
            <a:ext cx="231628" cy="10530"/>
          </a:xfrm>
          <a:custGeom>
            <a:avLst/>
            <a:gdLst/>
            <a:ahLst/>
            <a:cxnLst/>
            <a:rect l="0" t="0" r="0" b="0"/>
            <a:pathLst>
              <a:path w="231628" h="10530">
                <a:moveTo>
                  <a:pt x="231627" y="10529"/>
                </a:moveTo>
                <a:lnTo>
                  <a:pt x="204071" y="3293"/>
                </a:lnTo>
                <a:lnTo>
                  <a:pt x="147849" y="3770"/>
                </a:lnTo>
                <a:lnTo>
                  <a:pt x="120693" y="6355"/>
                </a:lnTo>
                <a:lnTo>
                  <a:pt x="58224" y="1068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Freeform 65"/>
          <p:cNvSpPr/>
          <p:nvPr/>
        </p:nvSpPr>
        <p:spPr>
          <a:xfrm>
            <a:off x="6822464" y="1769220"/>
            <a:ext cx="178985" cy="10096"/>
          </a:xfrm>
          <a:custGeom>
            <a:avLst/>
            <a:gdLst/>
            <a:ahLst/>
            <a:cxnLst/>
            <a:rect l="0" t="0" r="0" b="0"/>
            <a:pathLst>
              <a:path w="178985" h="10096">
                <a:moveTo>
                  <a:pt x="178984" y="10095"/>
                </a:moveTo>
                <a:lnTo>
                  <a:pt x="141506" y="1762"/>
                </a:lnTo>
                <a:lnTo>
                  <a:pt x="90083" y="0"/>
                </a:lnTo>
                <a:lnTo>
                  <a:pt x="27143" y="7957"/>
                </a:lnTo>
                <a:lnTo>
                  <a:pt x="0" y="1009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Freeform 66"/>
          <p:cNvSpPr/>
          <p:nvPr/>
        </p:nvSpPr>
        <p:spPr>
          <a:xfrm>
            <a:off x="6832992" y="1473989"/>
            <a:ext cx="189514" cy="10529"/>
          </a:xfrm>
          <a:custGeom>
            <a:avLst/>
            <a:gdLst/>
            <a:ahLst/>
            <a:cxnLst/>
            <a:rect l="0" t="0" r="0" b="0"/>
            <a:pathLst>
              <a:path w="189514" h="10529">
                <a:moveTo>
                  <a:pt x="189513" y="0"/>
                </a:moveTo>
                <a:lnTo>
                  <a:pt x="152035" y="8333"/>
                </a:lnTo>
                <a:lnTo>
                  <a:pt x="100611" y="10095"/>
                </a:lnTo>
                <a:lnTo>
                  <a:pt x="46564" y="10443"/>
                </a:lnTo>
                <a:lnTo>
                  <a:pt x="0" y="1052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Freeform 67"/>
          <p:cNvSpPr/>
          <p:nvPr/>
        </p:nvSpPr>
        <p:spPr>
          <a:xfrm>
            <a:off x="6801407" y="1137077"/>
            <a:ext cx="231628" cy="10529"/>
          </a:xfrm>
          <a:custGeom>
            <a:avLst/>
            <a:gdLst/>
            <a:ahLst/>
            <a:cxnLst/>
            <a:rect l="0" t="0" r="0" b="0"/>
            <a:pathLst>
              <a:path w="231628" h="10529">
                <a:moveTo>
                  <a:pt x="231627" y="0"/>
                </a:moveTo>
                <a:lnTo>
                  <a:pt x="188935" y="3119"/>
                </a:lnTo>
                <a:lnTo>
                  <a:pt x="136106" y="9065"/>
                </a:lnTo>
                <a:lnTo>
                  <a:pt x="86471" y="10095"/>
                </a:lnTo>
                <a:lnTo>
                  <a:pt x="29212" y="10443"/>
                </a:lnTo>
                <a:lnTo>
                  <a:pt x="0" y="1052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Freeform 68"/>
          <p:cNvSpPr/>
          <p:nvPr/>
        </p:nvSpPr>
        <p:spPr>
          <a:xfrm>
            <a:off x="6822464" y="3148020"/>
            <a:ext cx="200042" cy="31586"/>
          </a:xfrm>
          <a:custGeom>
            <a:avLst/>
            <a:gdLst/>
            <a:ahLst/>
            <a:cxnLst/>
            <a:rect l="0" t="0" r="0" b="0"/>
            <a:pathLst>
              <a:path w="200042" h="31586">
                <a:moveTo>
                  <a:pt x="200041" y="31585"/>
                </a:moveTo>
                <a:lnTo>
                  <a:pt x="143827" y="14797"/>
                </a:lnTo>
                <a:lnTo>
                  <a:pt x="88375" y="8252"/>
                </a:lnTo>
                <a:lnTo>
                  <a:pt x="27236" y="1086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Freeform 69"/>
          <p:cNvSpPr/>
          <p:nvPr/>
        </p:nvSpPr>
        <p:spPr>
          <a:xfrm>
            <a:off x="6801407" y="3484931"/>
            <a:ext cx="178985" cy="42115"/>
          </a:xfrm>
          <a:custGeom>
            <a:avLst/>
            <a:gdLst/>
            <a:ahLst/>
            <a:cxnLst/>
            <a:rect l="0" t="0" r="0" b="0"/>
            <a:pathLst>
              <a:path w="178985" h="42115">
                <a:moveTo>
                  <a:pt x="178984" y="42114"/>
                </a:moveTo>
                <a:lnTo>
                  <a:pt x="125109" y="24156"/>
                </a:lnTo>
                <a:lnTo>
                  <a:pt x="80865" y="13567"/>
                </a:lnTo>
                <a:lnTo>
                  <a:pt x="18274" y="3693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Freeform 70"/>
          <p:cNvSpPr/>
          <p:nvPr/>
        </p:nvSpPr>
        <p:spPr>
          <a:xfrm>
            <a:off x="6780350" y="3821843"/>
            <a:ext cx="221099" cy="21058"/>
          </a:xfrm>
          <a:custGeom>
            <a:avLst/>
            <a:gdLst/>
            <a:ahLst/>
            <a:cxnLst/>
            <a:rect l="0" t="0" r="0" b="0"/>
            <a:pathLst>
              <a:path w="221099" h="21058">
                <a:moveTo>
                  <a:pt x="221098" y="21057"/>
                </a:moveTo>
                <a:lnTo>
                  <a:pt x="162481" y="15468"/>
                </a:lnTo>
                <a:lnTo>
                  <a:pt x="108307" y="11504"/>
                </a:lnTo>
                <a:lnTo>
                  <a:pt x="55666" y="7601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Freeform 71"/>
          <p:cNvSpPr/>
          <p:nvPr/>
        </p:nvSpPr>
        <p:spPr>
          <a:xfrm>
            <a:off x="6801407" y="4169283"/>
            <a:ext cx="189514" cy="10530"/>
          </a:xfrm>
          <a:custGeom>
            <a:avLst/>
            <a:gdLst/>
            <a:ahLst/>
            <a:cxnLst/>
            <a:rect l="0" t="0" r="0" b="0"/>
            <a:pathLst>
              <a:path w="189514" h="10530">
                <a:moveTo>
                  <a:pt x="189513" y="10529"/>
                </a:moveTo>
                <a:lnTo>
                  <a:pt x="130896" y="4940"/>
                </a:lnTo>
                <a:lnTo>
                  <a:pt x="75552" y="976"/>
                </a:lnTo>
                <a:lnTo>
                  <a:pt x="21986" y="193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Freeform 72"/>
          <p:cNvSpPr/>
          <p:nvPr/>
        </p:nvSpPr>
        <p:spPr>
          <a:xfrm>
            <a:off x="6748764" y="4516724"/>
            <a:ext cx="242157" cy="21058"/>
          </a:xfrm>
          <a:custGeom>
            <a:avLst/>
            <a:gdLst/>
            <a:ahLst/>
            <a:cxnLst/>
            <a:rect l="0" t="0" r="0" b="0"/>
            <a:pathLst>
              <a:path w="242157" h="21058">
                <a:moveTo>
                  <a:pt x="242156" y="21057"/>
                </a:moveTo>
                <a:lnTo>
                  <a:pt x="199463" y="17937"/>
                </a:lnTo>
                <a:lnTo>
                  <a:pt x="138917" y="10334"/>
                </a:lnTo>
                <a:lnTo>
                  <a:pt x="83939" y="2388"/>
                </a:lnTo>
                <a:lnTo>
                  <a:pt x="28019" y="471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Freeform 73"/>
          <p:cNvSpPr/>
          <p:nvPr/>
        </p:nvSpPr>
        <p:spPr>
          <a:xfrm>
            <a:off x="6369739" y="3042735"/>
            <a:ext cx="84230" cy="1"/>
          </a:xfrm>
          <a:custGeom>
            <a:avLst/>
            <a:gdLst/>
            <a:ahLst/>
            <a:cxnLst/>
            <a:rect l="0" t="0" r="0" b="0"/>
            <a:pathLst>
              <a:path w="84230" h="1">
                <a:moveTo>
                  <a:pt x="84229" y="0"/>
                </a:moveTo>
                <a:lnTo>
                  <a:pt x="25612" y="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Freeform 74"/>
          <p:cNvSpPr/>
          <p:nvPr/>
        </p:nvSpPr>
        <p:spPr>
          <a:xfrm>
            <a:off x="6548723" y="3548102"/>
            <a:ext cx="73700" cy="10530"/>
          </a:xfrm>
          <a:custGeom>
            <a:avLst/>
            <a:gdLst/>
            <a:ahLst/>
            <a:cxnLst/>
            <a:rect l="0" t="0" r="0" b="0"/>
            <a:pathLst>
              <a:path w="73700" h="10530">
                <a:moveTo>
                  <a:pt x="73699" y="0"/>
                </a:moveTo>
                <a:lnTo>
                  <a:pt x="31007" y="3119"/>
                </a:ln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0" name="Group 99"/>
          <p:cNvGrpSpPr/>
          <p:nvPr/>
        </p:nvGrpSpPr>
        <p:grpSpPr>
          <a:xfrm>
            <a:off x="4664121" y="2916392"/>
            <a:ext cx="4287983" cy="1305535"/>
            <a:chOff x="4664121" y="2916392"/>
            <a:chExt cx="4287983" cy="1305535"/>
          </a:xfrm>
        </p:grpSpPr>
        <p:sp>
          <p:nvSpPr>
            <p:cNvPr id="76" name="Freeform 75"/>
            <p:cNvSpPr/>
            <p:nvPr/>
          </p:nvSpPr>
          <p:spPr>
            <a:xfrm>
              <a:off x="7317302" y="2947978"/>
              <a:ext cx="10530" cy="147399"/>
            </a:xfrm>
            <a:custGeom>
              <a:avLst/>
              <a:gdLst/>
              <a:ahLst/>
              <a:cxnLst/>
              <a:rect l="0" t="0" r="0" b="0"/>
              <a:pathLst>
                <a:path w="10530" h="147399">
                  <a:moveTo>
                    <a:pt x="10529" y="0"/>
                  </a:moveTo>
                  <a:lnTo>
                    <a:pt x="10529" y="58616"/>
                  </a:lnTo>
                  <a:lnTo>
                    <a:pt x="2196" y="120427"/>
                  </a:lnTo>
                  <a:lnTo>
                    <a:pt x="0" y="1473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589494" y="2944715"/>
              <a:ext cx="170007" cy="193365"/>
            </a:xfrm>
            <a:custGeom>
              <a:avLst/>
              <a:gdLst/>
              <a:ahLst/>
              <a:cxnLst/>
              <a:rect l="0" t="0" r="0" b="0"/>
              <a:pathLst>
                <a:path w="170007" h="193365">
                  <a:moveTo>
                    <a:pt x="33135" y="34848"/>
                  </a:moveTo>
                  <a:lnTo>
                    <a:pt x="38724" y="18080"/>
                  </a:lnTo>
                  <a:lnTo>
                    <a:pt x="50827" y="6729"/>
                  </a:lnTo>
                  <a:lnTo>
                    <a:pt x="58967" y="2064"/>
                  </a:lnTo>
                  <a:lnTo>
                    <a:pt x="77371" y="0"/>
                  </a:lnTo>
                  <a:lnTo>
                    <a:pt x="96079" y="4152"/>
                  </a:lnTo>
                  <a:lnTo>
                    <a:pt x="112193" y="13797"/>
                  </a:lnTo>
                  <a:lnTo>
                    <a:pt x="124033" y="29001"/>
                  </a:lnTo>
                  <a:lnTo>
                    <a:pt x="132026" y="48627"/>
                  </a:lnTo>
                  <a:lnTo>
                    <a:pt x="135356" y="84814"/>
                  </a:lnTo>
                  <a:lnTo>
                    <a:pt x="128283" y="118283"/>
                  </a:lnTo>
                  <a:lnTo>
                    <a:pt x="105525" y="157914"/>
                  </a:lnTo>
                  <a:lnTo>
                    <a:pt x="78500" y="188619"/>
                  </a:lnTo>
                  <a:lnTo>
                    <a:pt x="69227" y="192344"/>
                  </a:lnTo>
                  <a:lnTo>
                    <a:pt x="46446" y="193364"/>
                  </a:lnTo>
                  <a:lnTo>
                    <a:pt x="26963" y="186798"/>
                  </a:lnTo>
                  <a:lnTo>
                    <a:pt x="18492" y="181771"/>
                  </a:lnTo>
                  <a:lnTo>
                    <a:pt x="5960" y="166828"/>
                  </a:lnTo>
                  <a:lnTo>
                    <a:pt x="980" y="157930"/>
                  </a:lnTo>
                  <a:lnTo>
                    <a:pt x="0" y="149658"/>
                  </a:lnTo>
                  <a:lnTo>
                    <a:pt x="5150" y="134228"/>
                  </a:lnTo>
                  <a:lnTo>
                    <a:pt x="18357" y="122691"/>
                  </a:lnTo>
                  <a:lnTo>
                    <a:pt x="26793" y="117976"/>
                  </a:lnTo>
                  <a:lnTo>
                    <a:pt x="48644" y="115858"/>
                  </a:lnTo>
                  <a:lnTo>
                    <a:pt x="106104" y="127058"/>
                  </a:lnTo>
                  <a:lnTo>
                    <a:pt x="137034" y="134569"/>
                  </a:lnTo>
                  <a:lnTo>
                    <a:pt x="170006" y="12960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980598" y="2961627"/>
              <a:ext cx="141474" cy="165336"/>
            </a:xfrm>
            <a:custGeom>
              <a:avLst/>
              <a:gdLst/>
              <a:ahLst/>
              <a:cxnLst/>
              <a:rect l="0" t="0" r="0" b="0"/>
              <a:pathLst>
                <a:path w="141474" h="165336">
                  <a:moveTo>
                    <a:pt x="21056" y="17936"/>
                  </a:moveTo>
                  <a:lnTo>
                    <a:pt x="32235" y="6758"/>
                  </a:lnTo>
                  <a:lnTo>
                    <a:pt x="50201" y="1270"/>
                  </a:lnTo>
                  <a:lnTo>
                    <a:pt x="72615" y="0"/>
                  </a:lnTo>
                  <a:lnTo>
                    <a:pt x="94275" y="3336"/>
                  </a:lnTo>
                  <a:lnTo>
                    <a:pt x="112480" y="11837"/>
                  </a:lnTo>
                  <a:lnTo>
                    <a:pt x="120610" y="17379"/>
                  </a:lnTo>
                  <a:lnTo>
                    <a:pt x="123691" y="24584"/>
                  </a:lnTo>
                  <a:lnTo>
                    <a:pt x="123405" y="32896"/>
                  </a:lnTo>
                  <a:lnTo>
                    <a:pt x="120874" y="41947"/>
                  </a:lnTo>
                  <a:lnTo>
                    <a:pt x="115678" y="49152"/>
                  </a:lnTo>
                  <a:lnTo>
                    <a:pt x="100545" y="60276"/>
                  </a:lnTo>
                  <a:lnTo>
                    <a:pt x="69254" y="74609"/>
                  </a:lnTo>
                  <a:lnTo>
                    <a:pt x="81740" y="73463"/>
                  </a:lnTo>
                  <a:lnTo>
                    <a:pt x="107667" y="80662"/>
                  </a:lnTo>
                  <a:lnTo>
                    <a:pt x="127400" y="91048"/>
                  </a:lnTo>
                  <a:lnTo>
                    <a:pt x="134067" y="99433"/>
                  </a:lnTo>
                  <a:lnTo>
                    <a:pt x="141473" y="121227"/>
                  </a:lnTo>
                  <a:lnTo>
                    <a:pt x="139939" y="131250"/>
                  </a:lnTo>
                  <a:lnTo>
                    <a:pt x="128875" y="148626"/>
                  </a:lnTo>
                  <a:lnTo>
                    <a:pt x="109140" y="157909"/>
                  </a:lnTo>
                  <a:lnTo>
                    <a:pt x="45915" y="164357"/>
                  </a:lnTo>
                  <a:lnTo>
                    <a:pt x="0" y="16533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8454380" y="2969035"/>
              <a:ext cx="10529" cy="157928"/>
            </a:xfrm>
            <a:custGeom>
              <a:avLst/>
              <a:gdLst/>
              <a:ahLst/>
              <a:cxnLst/>
              <a:rect l="0" t="0" r="0" b="0"/>
              <a:pathLst>
                <a:path w="10529" h="157928">
                  <a:moveTo>
                    <a:pt x="10528" y="0"/>
                  </a:moveTo>
                  <a:lnTo>
                    <a:pt x="2196" y="37478"/>
                  </a:lnTo>
                  <a:lnTo>
                    <a:pt x="434" y="88901"/>
                  </a:lnTo>
                  <a:lnTo>
                    <a:pt x="58" y="145602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8298388" y="2969035"/>
              <a:ext cx="124408" cy="78790"/>
            </a:xfrm>
            <a:custGeom>
              <a:avLst/>
              <a:gdLst/>
              <a:ahLst/>
              <a:cxnLst/>
              <a:rect l="0" t="0" r="0" b="0"/>
              <a:pathLst>
                <a:path w="124408" h="78790">
                  <a:moveTo>
                    <a:pt x="124407" y="63171"/>
                  </a:moveTo>
                  <a:lnTo>
                    <a:pt x="81715" y="66290"/>
                  </a:lnTo>
                  <a:lnTo>
                    <a:pt x="29574" y="78789"/>
                  </a:lnTo>
                  <a:lnTo>
                    <a:pt x="8559" y="76741"/>
                  </a:lnTo>
                  <a:lnTo>
                    <a:pt x="2721" y="72218"/>
                  </a:lnTo>
                  <a:lnTo>
                    <a:pt x="0" y="65692"/>
                  </a:lnTo>
                  <a:lnTo>
                    <a:pt x="94" y="47913"/>
                  </a:lnTo>
                  <a:lnTo>
                    <a:pt x="859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8770457" y="2958506"/>
              <a:ext cx="181647" cy="166647"/>
            </a:xfrm>
            <a:custGeom>
              <a:avLst/>
              <a:gdLst/>
              <a:ahLst/>
              <a:cxnLst/>
              <a:rect l="0" t="0" r="0" b="0"/>
              <a:pathLst>
                <a:path w="181647" h="166647">
                  <a:moveTo>
                    <a:pt x="115592" y="0"/>
                  </a:moveTo>
                  <a:lnTo>
                    <a:pt x="98824" y="5589"/>
                  </a:lnTo>
                  <a:lnTo>
                    <a:pt x="81232" y="5214"/>
                  </a:lnTo>
                  <a:lnTo>
                    <a:pt x="35755" y="1030"/>
                  </a:lnTo>
                  <a:lnTo>
                    <a:pt x="15378" y="6697"/>
                  </a:lnTo>
                  <a:lnTo>
                    <a:pt x="6669" y="11484"/>
                  </a:lnTo>
                  <a:lnTo>
                    <a:pt x="2032" y="18184"/>
                  </a:lnTo>
                  <a:lnTo>
                    <a:pt x="0" y="34988"/>
                  </a:lnTo>
                  <a:lnTo>
                    <a:pt x="4605" y="40873"/>
                  </a:lnTo>
                  <a:lnTo>
                    <a:pt x="22200" y="47412"/>
                  </a:lnTo>
                  <a:lnTo>
                    <a:pt x="81991" y="55073"/>
                  </a:lnTo>
                  <a:lnTo>
                    <a:pt x="142449" y="71680"/>
                  </a:lnTo>
                  <a:lnTo>
                    <a:pt x="161063" y="82941"/>
                  </a:lnTo>
                  <a:lnTo>
                    <a:pt x="174016" y="98863"/>
                  </a:lnTo>
                  <a:lnTo>
                    <a:pt x="179108" y="108023"/>
                  </a:lnTo>
                  <a:lnTo>
                    <a:pt x="181646" y="127559"/>
                  </a:lnTo>
                  <a:lnTo>
                    <a:pt x="180685" y="137682"/>
                  </a:lnTo>
                  <a:lnTo>
                    <a:pt x="176534" y="145600"/>
                  </a:lnTo>
                  <a:lnTo>
                    <a:pt x="162565" y="157518"/>
                  </a:lnTo>
                  <a:lnTo>
                    <a:pt x="129380" y="165215"/>
                  </a:lnTo>
                  <a:lnTo>
                    <a:pt x="79753" y="166646"/>
                  </a:lnTo>
                  <a:lnTo>
                    <a:pt x="52420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538193" y="2916392"/>
              <a:ext cx="63173" cy="147400"/>
            </a:xfrm>
            <a:custGeom>
              <a:avLst/>
              <a:gdLst/>
              <a:ahLst/>
              <a:cxnLst/>
              <a:rect l="0" t="0" r="0" b="0"/>
              <a:pathLst>
                <a:path w="63173" h="147400">
                  <a:moveTo>
                    <a:pt x="0" y="0"/>
                  </a:moveTo>
                  <a:lnTo>
                    <a:pt x="20244" y="58617"/>
                  </a:lnTo>
                  <a:lnTo>
                    <a:pt x="49879" y="115214"/>
                  </a:lnTo>
                  <a:lnTo>
                    <a:pt x="63172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927541" y="3053263"/>
              <a:ext cx="52644" cy="21058"/>
            </a:xfrm>
            <a:custGeom>
              <a:avLst/>
              <a:gdLst/>
              <a:ahLst/>
              <a:cxnLst/>
              <a:rect l="0" t="0" r="0" b="0"/>
              <a:pathLst>
                <a:path w="52644" h="21058">
                  <a:moveTo>
                    <a:pt x="52643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022297" y="2943303"/>
              <a:ext cx="136872" cy="206322"/>
            </a:xfrm>
            <a:custGeom>
              <a:avLst/>
              <a:gdLst/>
              <a:ahLst/>
              <a:cxnLst/>
              <a:rect l="0" t="0" r="0" b="0"/>
              <a:pathLst>
                <a:path w="136872" h="206322">
                  <a:moveTo>
                    <a:pt x="0" y="36260"/>
                  </a:moveTo>
                  <a:lnTo>
                    <a:pt x="0" y="13903"/>
                  </a:lnTo>
                  <a:lnTo>
                    <a:pt x="4680" y="7318"/>
                  </a:lnTo>
                  <a:lnTo>
                    <a:pt x="12478" y="2927"/>
                  </a:lnTo>
                  <a:lnTo>
                    <a:pt x="22357" y="0"/>
                  </a:lnTo>
                  <a:lnTo>
                    <a:pt x="42692" y="2987"/>
                  </a:lnTo>
                  <a:lnTo>
                    <a:pt x="70752" y="17823"/>
                  </a:lnTo>
                  <a:lnTo>
                    <a:pt x="85258" y="31575"/>
                  </a:lnTo>
                  <a:lnTo>
                    <a:pt x="100002" y="60218"/>
                  </a:lnTo>
                  <a:lnTo>
                    <a:pt x="112344" y="111226"/>
                  </a:lnTo>
                  <a:lnTo>
                    <a:pt x="111932" y="137429"/>
                  </a:lnTo>
                  <a:lnTo>
                    <a:pt x="98546" y="170741"/>
                  </a:lnTo>
                  <a:lnTo>
                    <a:pt x="86303" y="188056"/>
                  </a:lnTo>
                  <a:lnTo>
                    <a:pt x="69943" y="200431"/>
                  </a:lnTo>
                  <a:lnTo>
                    <a:pt x="60666" y="205369"/>
                  </a:lnTo>
                  <a:lnTo>
                    <a:pt x="52143" y="206321"/>
                  </a:lnTo>
                  <a:lnTo>
                    <a:pt x="36433" y="201140"/>
                  </a:lnTo>
                  <a:lnTo>
                    <a:pt x="14435" y="185069"/>
                  </a:lnTo>
                  <a:lnTo>
                    <a:pt x="10793" y="176410"/>
                  </a:lnTo>
                  <a:lnTo>
                    <a:pt x="9867" y="154311"/>
                  </a:lnTo>
                  <a:lnTo>
                    <a:pt x="16474" y="135131"/>
                  </a:lnTo>
                  <a:lnTo>
                    <a:pt x="21511" y="126741"/>
                  </a:lnTo>
                  <a:lnTo>
                    <a:pt x="29549" y="121147"/>
                  </a:lnTo>
                  <a:lnTo>
                    <a:pt x="63218" y="113274"/>
                  </a:lnTo>
                  <a:lnTo>
                    <a:pt x="110277" y="107495"/>
                  </a:lnTo>
                  <a:lnTo>
                    <a:pt x="136871" y="994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453758" y="3053263"/>
              <a:ext cx="94758" cy="21058"/>
            </a:xfrm>
            <a:custGeom>
              <a:avLst/>
              <a:gdLst/>
              <a:ahLst/>
              <a:cxnLst/>
              <a:rect l="0" t="0" r="0" b="0"/>
              <a:pathLst>
                <a:path w="94758" h="21058">
                  <a:moveTo>
                    <a:pt x="94757" y="0"/>
                  </a:moveTo>
                  <a:lnTo>
                    <a:pt x="32499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506401" y="2940213"/>
              <a:ext cx="200183" cy="176222"/>
            </a:xfrm>
            <a:custGeom>
              <a:avLst/>
              <a:gdLst/>
              <a:ahLst/>
              <a:cxnLst/>
              <a:rect l="0" t="0" r="0" b="0"/>
              <a:pathLst>
                <a:path w="200183" h="176222">
                  <a:moveTo>
                    <a:pt x="0" y="39350"/>
                  </a:moveTo>
                  <a:lnTo>
                    <a:pt x="11178" y="22582"/>
                  </a:lnTo>
                  <a:lnTo>
                    <a:pt x="26026" y="11231"/>
                  </a:lnTo>
                  <a:lnTo>
                    <a:pt x="45492" y="3456"/>
                  </a:lnTo>
                  <a:lnTo>
                    <a:pt x="69742" y="0"/>
                  </a:lnTo>
                  <a:lnTo>
                    <a:pt x="89878" y="4704"/>
                  </a:lnTo>
                  <a:lnTo>
                    <a:pt x="98523" y="9234"/>
                  </a:lnTo>
                  <a:lnTo>
                    <a:pt x="104287" y="16933"/>
                  </a:lnTo>
                  <a:lnTo>
                    <a:pt x="110691" y="37966"/>
                  </a:lnTo>
                  <a:lnTo>
                    <a:pt x="110058" y="47786"/>
                  </a:lnTo>
                  <a:lnTo>
                    <a:pt x="102670" y="68106"/>
                  </a:lnTo>
                  <a:lnTo>
                    <a:pt x="104712" y="67879"/>
                  </a:lnTo>
                  <a:lnTo>
                    <a:pt x="108412" y="65389"/>
                  </a:lnTo>
                  <a:lnTo>
                    <a:pt x="135977" y="61883"/>
                  </a:lnTo>
                  <a:lnTo>
                    <a:pt x="168192" y="66434"/>
                  </a:lnTo>
                  <a:lnTo>
                    <a:pt x="194374" y="80780"/>
                  </a:lnTo>
                  <a:lnTo>
                    <a:pt x="198603" y="89197"/>
                  </a:lnTo>
                  <a:lnTo>
                    <a:pt x="200182" y="111027"/>
                  </a:lnTo>
                  <a:lnTo>
                    <a:pt x="193865" y="130088"/>
                  </a:lnTo>
                  <a:lnTo>
                    <a:pt x="170745" y="161389"/>
                  </a:lnTo>
                  <a:lnTo>
                    <a:pt x="154266" y="169629"/>
                  </a:lnTo>
                  <a:lnTo>
                    <a:pt x="126342" y="17622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074733" y="3042734"/>
              <a:ext cx="73700" cy="31587"/>
            </a:xfrm>
            <a:custGeom>
              <a:avLst/>
              <a:gdLst/>
              <a:ahLst/>
              <a:cxnLst/>
              <a:rect l="0" t="0" r="0" b="0"/>
              <a:pathLst>
                <a:path w="73700" h="31587">
                  <a:moveTo>
                    <a:pt x="73699" y="0"/>
                  </a:moveTo>
                  <a:lnTo>
                    <a:pt x="15946" y="2654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253717" y="2926920"/>
              <a:ext cx="73701" cy="157929"/>
            </a:xfrm>
            <a:custGeom>
              <a:avLst/>
              <a:gdLst/>
              <a:ahLst/>
              <a:cxnLst/>
              <a:rect l="0" t="0" r="0" b="0"/>
              <a:pathLst>
                <a:path w="73701" h="157929">
                  <a:moveTo>
                    <a:pt x="0" y="0"/>
                  </a:moveTo>
                  <a:lnTo>
                    <a:pt x="19128" y="53876"/>
                  </a:lnTo>
                  <a:lnTo>
                    <a:pt x="55429" y="115922"/>
                  </a:lnTo>
                  <a:lnTo>
                    <a:pt x="73700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327417" y="308484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169489" y="2990092"/>
              <a:ext cx="115815" cy="34604"/>
            </a:xfrm>
            <a:custGeom>
              <a:avLst/>
              <a:gdLst/>
              <a:ahLst/>
              <a:cxnLst/>
              <a:rect l="0" t="0" r="0" b="0"/>
              <a:pathLst>
                <a:path w="115815" h="34604">
                  <a:moveTo>
                    <a:pt x="115814" y="21056"/>
                  </a:moveTo>
                  <a:lnTo>
                    <a:pt x="93457" y="21056"/>
                  </a:lnTo>
                  <a:lnTo>
                    <a:pt x="76242" y="27295"/>
                  </a:lnTo>
                  <a:lnTo>
                    <a:pt x="68375" y="32235"/>
                  </a:lnTo>
                  <a:lnTo>
                    <a:pt x="50276" y="34603"/>
                  </a:lnTo>
                  <a:lnTo>
                    <a:pt x="40537" y="33597"/>
                  </a:lnTo>
                  <a:lnTo>
                    <a:pt x="23476" y="26240"/>
                  </a:lnTo>
                  <a:lnTo>
                    <a:pt x="10434" y="1634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4664121" y="3084848"/>
              <a:ext cx="84229" cy="42115"/>
            </a:xfrm>
            <a:custGeom>
              <a:avLst/>
              <a:gdLst/>
              <a:ahLst/>
              <a:cxnLst/>
              <a:rect l="0" t="0" r="0" b="0"/>
              <a:pathLst>
                <a:path w="84229" h="42115">
                  <a:moveTo>
                    <a:pt x="84228" y="0"/>
                  </a:moveTo>
                  <a:lnTo>
                    <a:pt x="23356" y="3120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799171" y="2947978"/>
              <a:ext cx="141510" cy="231627"/>
            </a:xfrm>
            <a:custGeom>
              <a:avLst/>
              <a:gdLst/>
              <a:ahLst/>
              <a:cxnLst/>
              <a:rect l="0" t="0" r="0" b="0"/>
              <a:pathLst>
                <a:path w="141510" h="231627">
                  <a:moveTo>
                    <a:pt x="86049" y="0"/>
                  </a:moveTo>
                  <a:lnTo>
                    <a:pt x="33344" y="19128"/>
                  </a:lnTo>
                  <a:lnTo>
                    <a:pt x="17391" y="30338"/>
                  </a:lnTo>
                  <a:lnTo>
                    <a:pt x="5621" y="46238"/>
                  </a:lnTo>
                  <a:lnTo>
                    <a:pt x="845" y="55392"/>
                  </a:lnTo>
                  <a:lnTo>
                    <a:pt x="0" y="63834"/>
                  </a:lnTo>
                  <a:lnTo>
                    <a:pt x="15850" y="106989"/>
                  </a:lnTo>
                  <a:lnTo>
                    <a:pt x="31974" y="131786"/>
                  </a:lnTo>
                  <a:lnTo>
                    <a:pt x="37131" y="133481"/>
                  </a:lnTo>
                  <a:lnTo>
                    <a:pt x="41738" y="131101"/>
                  </a:lnTo>
                  <a:lnTo>
                    <a:pt x="83027" y="87399"/>
                  </a:lnTo>
                  <a:lnTo>
                    <a:pt x="91053" y="84002"/>
                  </a:lnTo>
                  <a:lnTo>
                    <a:pt x="109330" y="83348"/>
                  </a:lnTo>
                  <a:lnTo>
                    <a:pt x="116777" y="87150"/>
                  </a:lnTo>
                  <a:lnTo>
                    <a:pt x="128172" y="100734"/>
                  </a:lnTo>
                  <a:lnTo>
                    <a:pt x="141164" y="128113"/>
                  </a:lnTo>
                  <a:lnTo>
                    <a:pt x="141509" y="138051"/>
                  </a:lnTo>
                  <a:lnTo>
                    <a:pt x="135654" y="158452"/>
                  </a:lnTo>
                  <a:lnTo>
                    <a:pt x="112832" y="191739"/>
                  </a:lnTo>
                  <a:lnTo>
                    <a:pt x="85794" y="217725"/>
                  </a:lnTo>
                  <a:lnTo>
                    <a:pt x="64992" y="2316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632950" y="3221719"/>
              <a:ext cx="94758" cy="31586"/>
            </a:xfrm>
            <a:custGeom>
              <a:avLst/>
              <a:gdLst/>
              <a:ahLst/>
              <a:cxnLst/>
              <a:rect l="0" t="0" r="0" b="0"/>
              <a:pathLst>
                <a:path w="94758" h="31586">
                  <a:moveTo>
                    <a:pt x="94757" y="0"/>
                  </a:moveTo>
                  <a:lnTo>
                    <a:pt x="40881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727707" y="3116434"/>
              <a:ext cx="42114" cy="105286"/>
            </a:xfrm>
            <a:custGeom>
              <a:avLst/>
              <a:gdLst/>
              <a:ahLst/>
              <a:cxnLst/>
              <a:rect l="0" t="0" r="0" b="0"/>
              <a:pathLst>
                <a:path w="42114" h="105286">
                  <a:moveTo>
                    <a:pt x="0" y="0"/>
                  </a:moveTo>
                  <a:lnTo>
                    <a:pt x="19127" y="52705"/>
                  </a:lnTo>
                  <a:lnTo>
                    <a:pt x="34263" y="76187"/>
                  </a:lnTo>
                  <a:lnTo>
                    <a:pt x="42113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622422" y="3440848"/>
              <a:ext cx="147399" cy="172871"/>
            </a:xfrm>
            <a:custGeom>
              <a:avLst/>
              <a:gdLst/>
              <a:ahLst/>
              <a:cxnLst/>
              <a:rect l="0" t="0" r="0" b="0"/>
              <a:pathLst>
                <a:path w="147399" h="172871">
                  <a:moveTo>
                    <a:pt x="0" y="33554"/>
                  </a:moveTo>
                  <a:lnTo>
                    <a:pt x="5588" y="16787"/>
                  </a:lnTo>
                  <a:lnTo>
                    <a:pt x="17691" y="5435"/>
                  </a:lnTo>
                  <a:lnTo>
                    <a:pt x="25831" y="770"/>
                  </a:lnTo>
                  <a:lnTo>
                    <a:pt x="33598" y="0"/>
                  </a:lnTo>
                  <a:lnTo>
                    <a:pt x="48467" y="5383"/>
                  </a:lnTo>
                  <a:lnTo>
                    <a:pt x="59756" y="18694"/>
                  </a:lnTo>
                  <a:lnTo>
                    <a:pt x="83928" y="76212"/>
                  </a:lnTo>
                  <a:lnTo>
                    <a:pt x="88774" y="96967"/>
                  </a:lnTo>
                  <a:lnTo>
                    <a:pt x="82353" y="138887"/>
                  </a:lnTo>
                  <a:lnTo>
                    <a:pt x="79468" y="149399"/>
                  </a:lnTo>
                  <a:lnTo>
                    <a:pt x="74035" y="157578"/>
                  </a:lnTo>
                  <a:lnTo>
                    <a:pt x="58641" y="169784"/>
                  </a:lnTo>
                  <a:lnTo>
                    <a:pt x="40100" y="172870"/>
                  </a:lnTo>
                  <a:lnTo>
                    <a:pt x="30243" y="172055"/>
                  </a:lnTo>
                  <a:lnTo>
                    <a:pt x="23671" y="166832"/>
                  </a:lnTo>
                  <a:lnTo>
                    <a:pt x="16369" y="148551"/>
                  </a:lnTo>
                  <a:lnTo>
                    <a:pt x="17932" y="140634"/>
                  </a:lnTo>
                  <a:lnTo>
                    <a:pt x="22483" y="134187"/>
                  </a:lnTo>
                  <a:lnTo>
                    <a:pt x="29027" y="128719"/>
                  </a:lnTo>
                  <a:lnTo>
                    <a:pt x="48775" y="122643"/>
                  </a:lnTo>
                  <a:lnTo>
                    <a:pt x="110841" y="117253"/>
                  </a:lnTo>
                  <a:lnTo>
                    <a:pt x="147398" y="1072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6538193" y="3842900"/>
              <a:ext cx="84230" cy="31586"/>
            </a:xfrm>
            <a:custGeom>
              <a:avLst/>
              <a:gdLst/>
              <a:ahLst/>
              <a:cxnLst/>
              <a:rect l="0" t="0" r="0" b="0"/>
              <a:pathLst>
                <a:path w="84230" h="31586">
                  <a:moveTo>
                    <a:pt x="84229" y="0"/>
                  </a:moveTo>
                  <a:lnTo>
                    <a:pt x="40265" y="2371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622422" y="3755409"/>
              <a:ext cx="118483" cy="182248"/>
            </a:xfrm>
            <a:custGeom>
              <a:avLst/>
              <a:gdLst/>
              <a:ahLst/>
              <a:cxnLst/>
              <a:rect l="0" t="0" r="0" b="0"/>
              <a:pathLst>
                <a:path w="118483" h="182248">
                  <a:moveTo>
                    <a:pt x="0" y="34848"/>
                  </a:moveTo>
                  <a:lnTo>
                    <a:pt x="5588" y="18081"/>
                  </a:lnTo>
                  <a:lnTo>
                    <a:pt x="17691" y="6729"/>
                  </a:lnTo>
                  <a:lnTo>
                    <a:pt x="25831" y="2064"/>
                  </a:lnTo>
                  <a:lnTo>
                    <a:pt x="44236" y="0"/>
                  </a:lnTo>
                  <a:lnTo>
                    <a:pt x="54057" y="1088"/>
                  </a:lnTo>
                  <a:lnTo>
                    <a:pt x="61774" y="5322"/>
                  </a:lnTo>
                  <a:lnTo>
                    <a:pt x="73469" y="19386"/>
                  </a:lnTo>
                  <a:lnTo>
                    <a:pt x="75885" y="28049"/>
                  </a:lnTo>
                  <a:lnTo>
                    <a:pt x="75451" y="47034"/>
                  </a:lnTo>
                  <a:lnTo>
                    <a:pt x="71357" y="54670"/>
                  </a:lnTo>
                  <a:lnTo>
                    <a:pt x="57450" y="66275"/>
                  </a:lnTo>
                  <a:lnTo>
                    <a:pt x="57017" y="69837"/>
                  </a:lnTo>
                  <a:lnTo>
                    <a:pt x="61408" y="72212"/>
                  </a:lnTo>
                  <a:lnTo>
                    <a:pt x="96488" y="81613"/>
                  </a:lnTo>
                  <a:lnTo>
                    <a:pt x="104099" y="87082"/>
                  </a:lnTo>
                  <a:lnTo>
                    <a:pt x="115676" y="102517"/>
                  </a:lnTo>
                  <a:lnTo>
                    <a:pt x="118482" y="121075"/>
                  </a:lnTo>
                  <a:lnTo>
                    <a:pt x="117592" y="130937"/>
                  </a:lnTo>
                  <a:lnTo>
                    <a:pt x="110364" y="148134"/>
                  </a:lnTo>
                  <a:lnTo>
                    <a:pt x="105161" y="155996"/>
                  </a:lnTo>
                  <a:lnTo>
                    <a:pt x="90022" y="167850"/>
                  </a:lnTo>
                  <a:lnTo>
                    <a:pt x="52642" y="18224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738235" y="4074527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3120" y="42691"/>
                  </a:lnTo>
                  <a:lnTo>
                    <a:pt x="16789" y="102068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664535" y="4095584"/>
              <a:ext cx="84230" cy="73700"/>
            </a:xfrm>
            <a:custGeom>
              <a:avLst/>
              <a:gdLst/>
              <a:ahLst/>
              <a:cxnLst/>
              <a:rect l="0" t="0" r="0" b="0"/>
              <a:pathLst>
                <a:path w="84230" h="73700">
                  <a:moveTo>
                    <a:pt x="84229" y="73699"/>
                  </a:moveTo>
                  <a:lnTo>
                    <a:pt x="23355" y="36251"/>
                  </a:lnTo>
                  <a:lnTo>
                    <a:pt x="6920" y="1503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1" name="Freeform 100"/>
          <p:cNvSpPr/>
          <p:nvPr/>
        </p:nvSpPr>
        <p:spPr>
          <a:xfrm>
            <a:off x="6580309" y="4200869"/>
            <a:ext cx="63171" cy="52644"/>
          </a:xfrm>
          <a:custGeom>
            <a:avLst/>
            <a:gdLst/>
            <a:ahLst/>
            <a:cxnLst/>
            <a:rect l="0" t="0" r="0" b="0"/>
            <a:pathLst>
              <a:path w="63171" h="52644">
                <a:moveTo>
                  <a:pt x="63170" y="0"/>
                </a:moveTo>
                <a:lnTo>
                  <a:pt x="45189" y="15641"/>
                </a:lnTo>
                <a:lnTo>
                  <a:pt x="21188" y="28681"/>
                </a:lnTo>
                <a:lnTo>
                  <a:pt x="0" y="52643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4" name="Group 103"/>
          <p:cNvGrpSpPr/>
          <p:nvPr/>
        </p:nvGrpSpPr>
        <p:grpSpPr>
          <a:xfrm>
            <a:off x="6517137" y="4432496"/>
            <a:ext cx="239300" cy="221099"/>
            <a:chOff x="6517137" y="4432496"/>
            <a:chExt cx="239300" cy="221099"/>
          </a:xfrm>
        </p:grpSpPr>
        <p:sp>
          <p:nvSpPr>
            <p:cNvPr id="102" name="Freeform 101"/>
            <p:cNvSpPr/>
            <p:nvPr/>
          </p:nvSpPr>
          <p:spPr>
            <a:xfrm>
              <a:off x="6517137" y="4611480"/>
              <a:ext cx="84229" cy="42115"/>
            </a:xfrm>
            <a:custGeom>
              <a:avLst/>
              <a:gdLst/>
              <a:ahLst/>
              <a:cxnLst/>
              <a:rect l="0" t="0" r="0" b="0"/>
              <a:pathLst>
                <a:path w="84229" h="42115">
                  <a:moveTo>
                    <a:pt x="84228" y="0"/>
                  </a:moveTo>
                  <a:lnTo>
                    <a:pt x="66247" y="15641"/>
                  </a:lnTo>
                  <a:lnTo>
                    <a:pt x="8922" y="3888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6630266" y="4432496"/>
              <a:ext cx="126171" cy="221099"/>
            </a:xfrm>
            <a:custGeom>
              <a:avLst/>
              <a:gdLst/>
              <a:ahLst/>
              <a:cxnLst/>
              <a:rect l="0" t="0" r="0" b="0"/>
              <a:pathLst>
                <a:path w="126171" h="221099">
                  <a:moveTo>
                    <a:pt x="65855" y="0"/>
                  </a:moveTo>
                  <a:lnTo>
                    <a:pt x="21892" y="14654"/>
                  </a:lnTo>
                  <a:lnTo>
                    <a:pt x="8101" y="27569"/>
                  </a:lnTo>
                  <a:lnTo>
                    <a:pt x="2786" y="35927"/>
                  </a:lnTo>
                  <a:lnTo>
                    <a:pt x="0" y="54572"/>
                  </a:lnTo>
                  <a:lnTo>
                    <a:pt x="7743" y="95137"/>
                  </a:lnTo>
                  <a:lnTo>
                    <a:pt x="11906" y="99690"/>
                  </a:lnTo>
                  <a:lnTo>
                    <a:pt x="17021" y="100385"/>
                  </a:lnTo>
                  <a:lnTo>
                    <a:pt x="47630" y="90279"/>
                  </a:lnTo>
                  <a:lnTo>
                    <a:pt x="67114" y="90036"/>
                  </a:lnTo>
                  <a:lnTo>
                    <a:pt x="86302" y="94998"/>
                  </a:lnTo>
                  <a:lnTo>
                    <a:pt x="102629" y="105002"/>
                  </a:lnTo>
                  <a:lnTo>
                    <a:pt x="114564" y="120367"/>
                  </a:lnTo>
                  <a:lnTo>
                    <a:pt x="122599" y="140064"/>
                  </a:lnTo>
                  <a:lnTo>
                    <a:pt x="126170" y="164416"/>
                  </a:lnTo>
                  <a:lnTo>
                    <a:pt x="123613" y="175121"/>
                  </a:lnTo>
                  <a:lnTo>
                    <a:pt x="111413" y="193255"/>
                  </a:lnTo>
                  <a:lnTo>
                    <a:pt x="84813" y="211029"/>
                  </a:lnTo>
                  <a:lnTo>
                    <a:pt x="34269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1" name="Group 110"/>
          <p:cNvGrpSpPr/>
          <p:nvPr/>
        </p:nvGrpSpPr>
        <p:grpSpPr>
          <a:xfrm>
            <a:off x="6548722" y="1052849"/>
            <a:ext cx="178986" cy="1505576"/>
            <a:chOff x="6548722" y="1052849"/>
            <a:chExt cx="178986" cy="1505576"/>
          </a:xfrm>
        </p:grpSpPr>
        <p:sp>
          <p:nvSpPr>
            <p:cNvPr id="105" name="Freeform 104"/>
            <p:cNvSpPr/>
            <p:nvPr/>
          </p:nvSpPr>
          <p:spPr>
            <a:xfrm>
              <a:off x="6696121" y="2453139"/>
              <a:ext cx="31587" cy="105286"/>
            </a:xfrm>
            <a:custGeom>
              <a:avLst/>
              <a:gdLst/>
              <a:ahLst/>
              <a:cxnLst/>
              <a:rect l="0" t="0" r="0" b="0"/>
              <a:pathLst>
                <a:path w="31587" h="105286">
                  <a:moveTo>
                    <a:pt x="0" y="0"/>
                  </a:moveTo>
                  <a:lnTo>
                    <a:pt x="17959" y="63427"/>
                  </a:lnTo>
                  <a:lnTo>
                    <a:pt x="31586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577107" y="2072144"/>
              <a:ext cx="108486" cy="182562"/>
            </a:xfrm>
            <a:custGeom>
              <a:avLst/>
              <a:gdLst/>
              <a:ahLst/>
              <a:cxnLst/>
              <a:rect l="0" t="0" r="0" b="0"/>
              <a:pathLst>
                <a:path w="108486" h="182562">
                  <a:moveTo>
                    <a:pt x="13729" y="33554"/>
                  </a:moveTo>
                  <a:lnTo>
                    <a:pt x="19319" y="16787"/>
                  </a:lnTo>
                  <a:lnTo>
                    <a:pt x="31421" y="5435"/>
                  </a:lnTo>
                  <a:lnTo>
                    <a:pt x="39561" y="770"/>
                  </a:lnTo>
                  <a:lnTo>
                    <a:pt x="47328" y="0"/>
                  </a:lnTo>
                  <a:lnTo>
                    <a:pt x="62197" y="5383"/>
                  </a:lnTo>
                  <a:lnTo>
                    <a:pt x="73485" y="18694"/>
                  </a:lnTo>
                  <a:lnTo>
                    <a:pt x="90263" y="61424"/>
                  </a:lnTo>
                  <a:lnTo>
                    <a:pt x="90088" y="101214"/>
                  </a:lnTo>
                  <a:lnTo>
                    <a:pt x="82628" y="137050"/>
                  </a:lnTo>
                  <a:lnTo>
                    <a:pt x="67419" y="164305"/>
                  </a:lnTo>
                  <a:lnTo>
                    <a:pt x="51629" y="176674"/>
                  </a:lnTo>
                  <a:lnTo>
                    <a:pt x="42506" y="181610"/>
                  </a:lnTo>
                  <a:lnTo>
                    <a:pt x="34084" y="182561"/>
                  </a:lnTo>
                  <a:lnTo>
                    <a:pt x="18486" y="177378"/>
                  </a:lnTo>
                  <a:lnTo>
                    <a:pt x="6875" y="164157"/>
                  </a:lnTo>
                  <a:lnTo>
                    <a:pt x="2141" y="155718"/>
                  </a:lnTo>
                  <a:lnTo>
                    <a:pt x="0" y="136982"/>
                  </a:lnTo>
                  <a:lnTo>
                    <a:pt x="1067" y="127073"/>
                  </a:lnTo>
                  <a:lnTo>
                    <a:pt x="5288" y="119297"/>
                  </a:lnTo>
                  <a:lnTo>
                    <a:pt x="19336" y="107537"/>
                  </a:lnTo>
                  <a:lnTo>
                    <a:pt x="64186" y="91625"/>
                  </a:lnTo>
                  <a:lnTo>
                    <a:pt x="108485" y="86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6569779" y="1762648"/>
              <a:ext cx="125762" cy="143010"/>
            </a:xfrm>
            <a:custGeom>
              <a:avLst/>
              <a:gdLst/>
              <a:ahLst/>
              <a:cxnLst/>
              <a:rect l="0" t="0" r="0" b="0"/>
              <a:pathLst>
                <a:path w="125762" h="143010">
                  <a:moveTo>
                    <a:pt x="0" y="27195"/>
                  </a:moveTo>
                  <a:lnTo>
                    <a:pt x="5590" y="10428"/>
                  </a:lnTo>
                  <a:lnTo>
                    <a:pt x="11916" y="5488"/>
                  </a:lnTo>
                  <a:lnTo>
                    <a:pt x="31422" y="0"/>
                  </a:lnTo>
                  <a:lnTo>
                    <a:pt x="63123" y="2500"/>
                  </a:lnTo>
                  <a:lnTo>
                    <a:pt x="71328" y="7222"/>
                  </a:lnTo>
                  <a:lnTo>
                    <a:pt x="83563" y="21828"/>
                  </a:lnTo>
                  <a:lnTo>
                    <a:pt x="84955" y="30636"/>
                  </a:lnTo>
                  <a:lnTo>
                    <a:pt x="80262" y="49781"/>
                  </a:lnTo>
                  <a:lnTo>
                    <a:pt x="81584" y="55121"/>
                  </a:lnTo>
                  <a:lnTo>
                    <a:pt x="85975" y="57511"/>
                  </a:lnTo>
                  <a:lnTo>
                    <a:pt x="92412" y="57934"/>
                  </a:lnTo>
                  <a:lnTo>
                    <a:pt x="118239" y="69708"/>
                  </a:lnTo>
                  <a:lnTo>
                    <a:pt x="123279" y="76594"/>
                  </a:lnTo>
                  <a:lnTo>
                    <a:pt x="125471" y="84695"/>
                  </a:lnTo>
                  <a:lnTo>
                    <a:pt x="125761" y="93604"/>
                  </a:lnTo>
                  <a:lnTo>
                    <a:pt x="119845" y="109743"/>
                  </a:lnTo>
                  <a:lnTo>
                    <a:pt x="114992" y="117322"/>
                  </a:lnTo>
                  <a:lnTo>
                    <a:pt x="100241" y="128863"/>
                  </a:lnTo>
                  <a:lnTo>
                    <a:pt x="80816" y="136722"/>
                  </a:lnTo>
                  <a:lnTo>
                    <a:pt x="36458" y="141767"/>
                  </a:lnTo>
                  <a:lnTo>
                    <a:pt x="10529" y="14300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6675064" y="1473989"/>
              <a:ext cx="42115" cy="126342"/>
            </a:xfrm>
            <a:custGeom>
              <a:avLst/>
              <a:gdLst/>
              <a:ahLst/>
              <a:cxnLst/>
              <a:rect l="0" t="0" r="0" b="0"/>
              <a:pathLst>
                <a:path w="42115" h="126342">
                  <a:moveTo>
                    <a:pt x="0" y="0"/>
                  </a:moveTo>
                  <a:lnTo>
                    <a:pt x="5589" y="58616"/>
                  </a:lnTo>
                  <a:lnTo>
                    <a:pt x="14572" y="79084"/>
                  </a:lnTo>
                  <a:lnTo>
                    <a:pt x="42114" y="1263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6548722" y="1495046"/>
              <a:ext cx="147400" cy="80868"/>
            </a:xfrm>
            <a:custGeom>
              <a:avLst/>
              <a:gdLst/>
              <a:ahLst/>
              <a:cxnLst/>
              <a:rect l="0" t="0" r="0" b="0"/>
              <a:pathLst>
                <a:path w="147400" h="80868">
                  <a:moveTo>
                    <a:pt x="147399" y="52642"/>
                  </a:moveTo>
                  <a:lnTo>
                    <a:pt x="92354" y="76666"/>
                  </a:lnTo>
                  <a:lnTo>
                    <a:pt x="67562" y="80867"/>
                  </a:lnTo>
                  <a:lnTo>
                    <a:pt x="47185" y="76495"/>
                  </a:lnTo>
                  <a:lnTo>
                    <a:pt x="38476" y="72053"/>
                  </a:lnTo>
                  <a:lnTo>
                    <a:pt x="25679" y="5776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6590624" y="1052849"/>
              <a:ext cx="116617" cy="189514"/>
            </a:xfrm>
            <a:custGeom>
              <a:avLst/>
              <a:gdLst/>
              <a:ahLst/>
              <a:cxnLst/>
              <a:rect l="0" t="0" r="0" b="0"/>
              <a:pathLst>
                <a:path w="116617" h="189514">
                  <a:moveTo>
                    <a:pt x="105497" y="0"/>
                  </a:moveTo>
                  <a:lnTo>
                    <a:pt x="51622" y="17958"/>
                  </a:lnTo>
                  <a:lnTo>
                    <a:pt x="22074" y="29367"/>
                  </a:lnTo>
                  <a:lnTo>
                    <a:pt x="5640" y="40738"/>
                  </a:lnTo>
                  <a:lnTo>
                    <a:pt x="1491" y="48215"/>
                  </a:lnTo>
                  <a:lnTo>
                    <a:pt x="0" y="65883"/>
                  </a:lnTo>
                  <a:lnTo>
                    <a:pt x="6357" y="82313"/>
                  </a:lnTo>
                  <a:lnTo>
                    <a:pt x="11328" y="89970"/>
                  </a:lnTo>
                  <a:lnTo>
                    <a:pt x="16981" y="92736"/>
                  </a:lnTo>
                  <a:lnTo>
                    <a:pt x="23090" y="92239"/>
                  </a:lnTo>
                  <a:lnTo>
                    <a:pt x="38455" y="87788"/>
                  </a:lnTo>
                  <a:lnTo>
                    <a:pt x="72245" y="86452"/>
                  </a:lnTo>
                  <a:lnTo>
                    <a:pt x="94228" y="90286"/>
                  </a:lnTo>
                  <a:lnTo>
                    <a:pt x="102664" y="95285"/>
                  </a:lnTo>
                  <a:lnTo>
                    <a:pt x="115156" y="110199"/>
                  </a:lnTo>
                  <a:lnTo>
                    <a:pt x="116616" y="119089"/>
                  </a:lnTo>
                  <a:lnTo>
                    <a:pt x="111999" y="138326"/>
                  </a:lnTo>
                  <a:lnTo>
                    <a:pt x="95908" y="155455"/>
                  </a:lnTo>
                  <a:lnTo>
                    <a:pt x="53041" y="179926"/>
                  </a:lnTo>
                  <a:lnTo>
                    <a:pt x="21269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2" name="Freeform 111"/>
          <p:cNvSpPr/>
          <p:nvPr/>
        </p:nvSpPr>
        <p:spPr>
          <a:xfrm>
            <a:off x="6462558" y="3161669"/>
            <a:ext cx="127029" cy="102110"/>
          </a:xfrm>
          <a:custGeom>
            <a:avLst/>
            <a:gdLst/>
            <a:ahLst/>
            <a:cxnLst/>
            <a:rect l="0" t="0" r="0" b="0"/>
            <a:pathLst>
              <a:path w="127029" h="102110">
                <a:moveTo>
                  <a:pt x="107224" y="38994"/>
                </a:moveTo>
                <a:lnTo>
                  <a:pt x="90456" y="33405"/>
                </a:lnTo>
                <a:lnTo>
                  <a:pt x="83178" y="34098"/>
                </a:lnTo>
                <a:lnTo>
                  <a:pt x="68851" y="41107"/>
                </a:lnTo>
                <a:lnTo>
                  <a:pt x="57803" y="55141"/>
                </a:lnTo>
                <a:lnTo>
                  <a:pt x="53220" y="63797"/>
                </a:lnTo>
                <a:lnTo>
                  <a:pt x="53674" y="70737"/>
                </a:lnTo>
                <a:lnTo>
                  <a:pt x="57486" y="76534"/>
                </a:lnTo>
                <a:lnTo>
                  <a:pt x="63537" y="81568"/>
                </a:lnTo>
                <a:lnTo>
                  <a:pt x="71081" y="83754"/>
                </a:lnTo>
                <a:lnTo>
                  <a:pt x="88821" y="83064"/>
                </a:lnTo>
                <a:lnTo>
                  <a:pt x="96125" y="78902"/>
                </a:lnTo>
                <a:lnTo>
                  <a:pt x="107361" y="64920"/>
                </a:lnTo>
                <a:lnTo>
                  <a:pt x="108485" y="57448"/>
                </a:lnTo>
                <a:lnTo>
                  <a:pt x="106895" y="50127"/>
                </a:lnTo>
                <a:lnTo>
                  <a:pt x="103495" y="42906"/>
                </a:lnTo>
                <a:lnTo>
                  <a:pt x="96549" y="38093"/>
                </a:lnTo>
                <a:lnTo>
                  <a:pt x="76353" y="32744"/>
                </a:lnTo>
                <a:lnTo>
                  <a:pt x="54899" y="36606"/>
                </a:lnTo>
                <a:lnTo>
                  <a:pt x="44265" y="40912"/>
                </a:lnTo>
                <a:lnTo>
                  <a:pt x="29329" y="55054"/>
                </a:lnTo>
                <a:lnTo>
                  <a:pt x="23709" y="63739"/>
                </a:lnTo>
                <a:lnTo>
                  <a:pt x="22301" y="71868"/>
                </a:lnTo>
                <a:lnTo>
                  <a:pt x="23703" y="79628"/>
                </a:lnTo>
                <a:lnTo>
                  <a:pt x="26977" y="87140"/>
                </a:lnTo>
                <a:lnTo>
                  <a:pt x="33839" y="90978"/>
                </a:lnTo>
                <a:lnTo>
                  <a:pt x="53941" y="92124"/>
                </a:lnTo>
                <a:lnTo>
                  <a:pt x="72234" y="85614"/>
                </a:lnTo>
                <a:lnTo>
                  <a:pt x="103042" y="62371"/>
                </a:lnTo>
                <a:lnTo>
                  <a:pt x="106776" y="54578"/>
                </a:lnTo>
                <a:lnTo>
                  <a:pt x="107805" y="36562"/>
                </a:lnTo>
                <a:lnTo>
                  <a:pt x="101242" y="19975"/>
                </a:lnTo>
                <a:lnTo>
                  <a:pt x="96217" y="12277"/>
                </a:lnTo>
                <a:lnTo>
                  <a:pt x="89358" y="8314"/>
                </a:lnTo>
                <a:lnTo>
                  <a:pt x="72377" y="7031"/>
                </a:lnTo>
                <a:lnTo>
                  <a:pt x="56252" y="13480"/>
                </a:lnTo>
                <a:lnTo>
                  <a:pt x="26835" y="36684"/>
                </a:lnTo>
                <a:lnTo>
                  <a:pt x="18853" y="56294"/>
                </a:lnTo>
                <a:lnTo>
                  <a:pt x="16725" y="68075"/>
                </a:lnTo>
                <a:lnTo>
                  <a:pt x="18815" y="78268"/>
                </a:lnTo>
                <a:lnTo>
                  <a:pt x="30497" y="95834"/>
                </a:lnTo>
                <a:lnTo>
                  <a:pt x="38525" y="100284"/>
                </a:lnTo>
                <a:lnTo>
                  <a:pt x="56804" y="102109"/>
                </a:lnTo>
                <a:lnTo>
                  <a:pt x="73507" y="95901"/>
                </a:lnTo>
                <a:lnTo>
                  <a:pt x="124647" y="52665"/>
                </a:lnTo>
                <a:lnTo>
                  <a:pt x="127028" y="44599"/>
                </a:lnTo>
                <a:lnTo>
                  <a:pt x="123435" y="26277"/>
                </a:lnTo>
                <a:lnTo>
                  <a:pt x="118031" y="18818"/>
                </a:lnTo>
                <a:lnTo>
                  <a:pt x="102669" y="7410"/>
                </a:lnTo>
                <a:lnTo>
                  <a:pt x="68699" y="0"/>
                </a:lnTo>
                <a:lnTo>
                  <a:pt x="48768" y="4505"/>
                </a:lnTo>
                <a:lnTo>
                  <a:pt x="16908" y="26462"/>
                </a:lnTo>
                <a:lnTo>
                  <a:pt x="785" y="52048"/>
                </a:lnTo>
                <a:lnTo>
                  <a:pt x="0" y="61735"/>
                </a:lnTo>
                <a:lnTo>
                  <a:pt x="5367" y="81856"/>
                </a:lnTo>
                <a:lnTo>
                  <a:pt x="12413" y="88626"/>
                </a:lnTo>
                <a:lnTo>
                  <a:pt x="32721" y="96148"/>
                </a:lnTo>
                <a:lnTo>
                  <a:pt x="42348" y="95814"/>
                </a:lnTo>
                <a:lnTo>
                  <a:pt x="59283" y="89204"/>
                </a:lnTo>
                <a:lnTo>
                  <a:pt x="87560" y="72328"/>
                </a:lnTo>
                <a:lnTo>
                  <a:pt x="92944" y="64726"/>
                </a:lnTo>
                <a:lnTo>
                  <a:pt x="95364" y="56149"/>
                </a:lnTo>
                <a:lnTo>
                  <a:pt x="95808" y="46921"/>
                </a:lnTo>
                <a:lnTo>
                  <a:pt x="93765" y="39599"/>
                </a:lnTo>
                <a:lnTo>
                  <a:pt x="75639" y="17937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Freeform 112"/>
          <p:cNvSpPr/>
          <p:nvPr/>
        </p:nvSpPr>
        <p:spPr>
          <a:xfrm>
            <a:off x="6829722" y="2419082"/>
            <a:ext cx="154606" cy="141100"/>
          </a:xfrm>
          <a:custGeom>
            <a:avLst/>
            <a:gdLst/>
            <a:ahLst/>
            <a:cxnLst/>
            <a:rect l="0" t="0" r="0" b="0"/>
            <a:pathLst>
              <a:path w="154606" h="141100">
                <a:moveTo>
                  <a:pt x="119086" y="23529"/>
                </a:moveTo>
                <a:lnTo>
                  <a:pt x="102318" y="17940"/>
                </a:lnTo>
                <a:lnTo>
                  <a:pt x="84728" y="21435"/>
                </a:lnTo>
                <a:lnTo>
                  <a:pt x="44839" y="42743"/>
                </a:lnTo>
                <a:lnTo>
                  <a:pt x="19228" y="68216"/>
                </a:lnTo>
                <a:lnTo>
                  <a:pt x="2411" y="97991"/>
                </a:lnTo>
                <a:lnTo>
                  <a:pt x="1529" y="107095"/>
                </a:lnTo>
                <a:lnTo>
                  <a:pt x="6787" y="123451"/>
                </a:lnTo>
                <a:lnTo>
                  <a:pt x="23162" y="135399"/>
                </a:lnTo>
                <a:lnTo>
                  <a:pt x="34080" y="140223"/>
                </a:lnTo>
                <a:lnTo>
                  <a:pt x="44868" y="141099"/>
                </a:lnTo>
                <a:lnTo>
                  <a:pt x="97961" y="125305"/>
                </a:lnTo>
                <a:lnTo>
                  <a:pt x="124005" y="109187"/>
                </a:lnTo>
                <a:lnTo>
                  <a:pt x="136090" y="93185"/>
                </a:lnTo>
                <a:lnTo>
                  <a:pt x="153381" y="54316"/>
                </a:lnTo>
                <a:lnTo>
                  <a:pt x="154605" y="33702"/>
                </a:lnTo>
                <a:lnTo>
                  <a:pt x="153294" y="23292"/>
                </a:lnTo>
                <a:lnTo>
                  <a:pt x="148910" y="15182"/>
                </a:lnTo>
                <a:lnTo>
                  <a:pt x="134681" y="3052"/>
                </a:lnTo>
                <a:lnTo>
                  <a:pt x="113539" y="0"/>
                </a:lnTo>
                <a:lnTo>
                  <a:pt x="67427" y="7573"/>
                </a:lnTo>
                <a:lnTo>
                  <a:pt x="40739" y="22571"/>
                </a:lnTo>
                <a:lnTo>
                  <a:pt x="18014" y="47422"/>
                </a:lnTo>
                <a:lnTo>
                  <a:pt x="2051" y="77012"/>
                </a:lnTo>
                <a:lnTo>
                  <a:pt x="0" y="100721"/>
                </a:lnTo>
                <a:lnTo>
                  <a:pt x="1091" y="113595"/>
                </a:lnTo>
                <a:lnTo>
                  <a:pt x="5328" y="123347"/>
                </a:lnTo>
                <a:lnTo>
                  <a:pt x="19394" y="137303"/>
                </a:lnTo>
                <a:lnTo>
                  <a:pt x="28058" y="140323"/>
                </a:lnTo>
                <a:lnTo>
                  <a:pt x="47044" y="140558"/>
                </a:lnTo>
                <a:lnTo>
                  <a:pt x="77463" y="128524"/>
                </a:lnTo>
                <a:lnTo>
                  <a:pt x="103114" y="110141"/>
                </a:lnTo>
                <a:lnTo>
                  <a:pt x="119943" y="84287"/>
                </a:lnTo>
                <a:lnTo>
                  <a:pt x="132338" y="54399"/>
                </a:lnTo>
                <a:lnTo>
                  <a:pt x="132600" y="44109"/>
                </a:lnTo>
                <a:lnTo>
                  <a:pt x="126652" y="23317"/>
                </a:lnTo>
                <a:lnTo>
                  <a:pt x="113089" y="8617"/>
                </a:lnTo>
                <a:lnTo>
                  <a:pt x="104560" y="3059"/>
                </a:lnTo>
                <a:lnTo>
                  <a:pt x="85724" y="3"/>
                </a:lnTo>
                <a:lnTo>
                  <a:pt x="75788" y="826"/>
                </a:lnTo>
                <a:lnTo>
                  <a:pt x="58508" y="7980"/>
                </a:lnTo>
                <a:lnTo>
                  <a:pt x="43029" y="20128"/>
                </a:lnTo>
                <a:lnTo>
                  <a:pt x="22331" y="46698"/>
                </a:lnTo>
                <a:lnTo>
                  <a:pt x="12523" y="66581"/>
                </a:lnTo>
                <a:lnTo>
                  <a:pt x="10503" y="90237"/>
                </a:lnTo>
                <a:lnTo>
                  <a:pt x="11603" y="103096"/>
                </a:lnTo>
                <a:lnTo>
                  <a:pt x="15845" y="112838"/>
                </a:lnTo>
                <a:lnTo>
                  <a:pt x="29917" y="126783"/>
                </a:lnTo>
                <a:lnTo>
                  <a:pt x="50989" y="130641"/>
                </a:lnTo>
                <a:lnTo>
                  <a:pt x="74782" y="127286"/>
                </a:lnTo>
                <a:lnTo>
                  <a:pt x="97055" y="117997"/>
                </a:lnTo>
                <a:lnTo>
                  <a:pt x="112414" y="102949"/>
                </a:lnTo>
                <a:lnTo>
                  <a:pt x="118148" y="94023"/>
                </a:lnTo>
                <a:lnTo>
                  <a:pt x="121399" y="74747"/>
                </a:lnTo>
                <a:lnTo>
                  <a:pt x="120628" y="64693"/>
                </a:lnTo>
                <a:lnTo>
                  <a:pt x="116605" y="56821"/>
                </a:lnTo>
                <a:lnTo>
                  <a:pt x="102775" y="44955"/>
                </a:lnTo>
                <a:lnTo>
                  <a:pt x="94174" y="42492"/>
                </a:lnTo>
                <a:lnTo>
                  <a:pt x="75259" y="42875"/>
                </a:lnTo>
                <a:lnTo>
                  <a:pt x="58273" y="53184"/>
                </a:lnTo>
                <a:lnTo>
                  <a:pt x="50468" y="60847"/>
                </a:lnTo>
                <a:lnTo>
                  <a:pt x="46435" y="69464"/>
                </a:lnTo>
                <a:lnTo>
                  <a:pt x="45073" y="88399"/>
                </a:lnTo>
                <a:lnTo>
                  <a:pt x="48686" y="96021"/>
                </a:lnTo>
                <a:lnTo>
                  <a:pt x="62061" y="107610"/>
                </a:lnTo>
                <a:lnTo>
                  <a:pt x="70541" y="109999"/>
                </a:lnTo>
                <a:lnTo>
                  <a:pt x="89322" y="109533"/>
                </a:lnTo>
                <a:lnTo>
                  <a:pt x="95734" y="104262"/>
                </a:lnTo>
                <a:lnTo>
                  <a:pt x="102858" y="85927"/>
                </a:lnTo>
                <a:lnTo>
                  <a:pt x="101248" y="77996"/>
                </a:lnTo>
                <a:lnTo>
                  <a:pt x="96666" y="71538"/>
                </a:lnTo>
                <a:lnTo>
                  <a:pt x="90102" y="66064"/>
                </a:lnTo>
                <a:lnTo>
                  <a:pt x="82215" y="63584"/>
                </a:lnTo>
                <a:lnTo>
                  <a:pt x="64095" y="63948"/>
                </a:lnTo>
                <a:lnTo>
                  <a:pt x="56689" y="68022"/>
                </a:lnTo>
                <a:lnTo>
                  <a:pt x="45340" y="81908"/>
                </a:lnTo>
                <a:lnTo>
                  <a:pt x="45356" y="88185"/>
                </a:lnTo>
                <a:lnTo>
                  <a:pt x="48875" y="93539"/>
                </a:lnTo>
                <a:lnTo>
                  <a:pt x="54732" y="98278"/>
                </a:lnTo>
                <a:lnTo>
                  <a:pt x="60976" y="99098"/>
                </a:lnTo>
                <a:lnTo>
                  <a:pt x="74151" y="93770"/>
                </a:lnTo>
                <a:lnTo>
                  <a:pt x="77431" y="87904"/>
                </a:lnTo>
                <a:lnTo>
                  <a:pt x="77956" y="72027"/>
                </a:lnTo>
                <a:lnTo>
                  <a:pt x="75289" y="68729"/>
                </a:lnTo>
                <a:lnTo>
                  <a:pt x="71170" y="68870"/>
                </a:lnTo>
                <a:lnTo>
                  <a:pt x="66085" y="71304"/>
                </a:lnTo>
                <a:lnTo>
                  <a:pt x="57315" y="83367"/>
                </a:lnTo>
                <a:lnTo>
                  <a:pt x="53340" y="91497"/>
                </a:lnTo>
                <a:lnTo>
                  <a:pt x="55367" y="96917"/>
                </a:lnTo>
                <a:lnTo>
                  <a:pt x="61400" y="100530"/>
                </a:lnTo>
                <a:lnTo>
                  <a:pt x="70100" y="102939"/>
                </a:lnTo>
                <a:lnTo>
                  <a:pt x="78240" y="101036"/>
                </a:lnTo>
                <a:lnTo>
                  <a:pt x="93523" y="89562"/>
                </a:lnTo>
                <a:lnTo>
                  <a:pt x="97365" y="81589"/>
                </a:lnTo>
                <a:lnTo>
                  <a:pt x="98514" y="63371"/>
                </a:lnTo>
                <a:lnTo>
                  <a:pt x="96012" y="55940"/>
                </a:lnTo>
                <a:lnTo>
                  <a:pt x="76972" y="34057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Freeform 113"/>
          <p:cNvSpPr/>
          <p:nvPr/>
        </p:nvSpPr>
        <p:spPr>
          <a:xfrm>
            <a:off x="6469437" y="3169077"/>
            <a:ext cx="16118" cy="42115"/>
          </a:xfrm>
          <a:custGeom>
            <a:avLst/>
            <a:gdLst/>
            <a:ahLst/>
            <a:cxnLst/>
            <a:rect l="0" t="0" r="0" b="0"/>
            <a:pathLst>
              <a:path w="16118" h="42115">
                <a:moveTo>
                  <a:pt x="5589" y="0"/>
                </a:moveTo>
                <a:lnTo>
                  <a:pt x="0" y="16768"/>
                </a:lnTo>
                <a:lnTo>
                  <a:pt x="693" y="22877"/>
                </a:lnTo>
                <a:lnTo>
                  <a:pt x="3495" y="28120"/>
                </a:lnTo>
                <a:lnTo>
                  <a:pt x="16117" y="42114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Freeform 114"/>
          <p:cNvSpPr/>
          <p:nvPr/>
        </p:nvSpPr>
        <p:spPr>
          <a:xfrm>
            <a:off x="7269613" y="1678531"/>
            <a:ext cx="150070" cy="127959"/>
          </a:xfrm>
          <a:custGeom>
            <a:avLst/>
            <a:gdLst/>
            <a:ahLst/>
            <a:cxnLst/>
            <a:rect l="0" t="0" r="0" b="0"/>
            <a:pathLst>
              <a:path w="150070" h="127959">
                <a:moveTo>
                  <a:pt x="89806" y="27085"/>
                </a:moveTo>
                <a:lnTo>
                  <a:pt x="67450" y="32674"/>
                </a:lnTo>
                <a:lnTo>
                  <a:pt x="59694" y="37830"/>
                </a:lnTo>
                <a:lnTo>
                  <a:pt x="47957" y="52918"/>
                </a:lnTo>
                <a:lnTo>
                  <a:pt x="47869" y="59515"/>
                </a:lnTo>
                <a:lnTo>
                  <a:pt x="51319" y="65082"/>
                </a:lnTo>
                <a:lnTo>
                  <a:pt x="57130" y="69964"/>
                </a:lnTo>
                <a:lnTo>
                  <a:pt x="76063" y="72269"/>
                </a:lnTo>
                <a:lnTo>
                  <a:pt x="97736" y="68224"/>
                </a:lnTo>
                <a:lnTo>
                  <a:pt x="115168" y="58627"/>
                </a:lnTo>
                <a:lnTo>
                  <a:pt x="127594" y="43443"/>
                </a:lnTo>
                <a:lnTo>
                  <a:pt x="132546" y="34481"/>
                </a:lnTo>
                <a:lnTo>
                  <a:pt x="132337" y="26167"/>
                </a:lnTo>
                <a:lnTo>
                  <a:pt x="128688" y="18284"/>
                </a:lnTo>
                <a:lnTo>
                  <a:pt x="122747" y="10689"/>
                </a:lnTo>
                <a:lnTo>
                  <a:pt x="103667" y="2251"/>
                </a:lnTo>
                <a:lnTo>
                  <a:pt x="92028" y="0"/>
                </a:lnTo>
                <a:lnTo>
                  <a:pt x="69737" y="3739"/>
                </a:lnTo>
                <a:lnTo>
                  <a:pt x="58879" y="8012"/>
                </a:lnTo>
                <a:lnTo>
                  <a:pt x="43696" y="22117"/>
                </a:lnTo>
                <a:lnTo>
                  <a:pt x="38009" y="30792"/>
                </a:lnTo>
                <a:lnTo>
                  <a:pt x="30005" y="65358"/>
                </a:lnTo>
                <a:lnTo>
                  <a:pt x="32392" y="74827"/>
                </a:lnTo>
                <a:lnTo>
                  <a:pt x="37492" y="82310"/>
                </a:lnTo>
                <a:lnTo>
                  <a:pt x="52517" y="93743"/>
                </a:lnTo>
                <a:lnTo>
                  <a:pt x="70893" y="102725"/>
                </a:lnTo>
                <a:lnTo>
                  <a:pt x="80708" y="103248"/>
                </a:lnTo>
                <a:lnTo>
                  <a:pt x="100970" y="97590"/>
                </a:lnTo>
                <a:lnTo>
                  <a:pt x="115435" y="84157"/>
                </a:lnTo>
                <a:lnTo>
                  <a:pt x="120930" y="75661"/>
                </a:lnTo>
                <a:lnTo>
                  <a:pt x="123917" y="53744"/>
                </a:lnTo>
                <a:lnTo>
                  <a:pt x="120174" y="30745"/>
                </a:lnTo>
                <a:lnTo>
                  <a:pt x="110712" y="12724"/>
                </a:lnTo>
                <a:lnTo>
                  <a:pt x="101404" y="6982"/>
                </a:lnTo>
                <a:lnTo>
                  <a:pt x="75464" y="603"/>
                </a:lnTo>
                <a:lnTo>
                  <a:pt x="39154" y="2601"/>
                </a:lnTo>
                <a:lnTo>
                  <a:pt x="20111" y="13864"/>
                </a:lnTo>
                <a:lnTo>
                  <a:pt x="11757" y="21780"/>
                </a:lnTo>
                <a:lnTo>
                  <a:pt x="2475" y="43055"/>
                </a:lnTo>
                <a:lnTo>
                  <a:pt x="0" y="55279"/>
                </a:lnTo>
                <a:lnTo>
                  <a:pt x="3489" y="78220"/>
                </a:lnTo>
                <a:lnTo>
                  <a:pt x="14009" y="98945"/>
                </a:lnTo>
                <a:lnTo>
                  <a:pt x="30382" y="115955"/>
                </a:lnTo>
                <a:lnTo>
                  <a:pt x="52478" y="125074"/>
                </a:lnTo>
                <a:lnTo>
                  <a:pt x="76725" y="127958"/>
                </a:lnTo>
                <a:lnTo>
                  <a:pt x="99200" y="125340"/>
                </a:lnTo>
                <a:lnTo>
                  <a:pt x="117768" y="117157"/>
                </a:lnTo>
                <a:lnTo>
                  <a:pt x="125995" y="111700"/>
                </a:lnTo>
                <a:lnTo>
                  <a:pt x="138255" y="96277"/>
                </a:lnTo>
                <a:lnTo>
                  <a:pt x="146435" y="76555"/>
                </a:lnTo>
                <a:lnTo>
                  <a:pt x="150069" y="52191"/>
                </a:lnTo>
                <a:lnTo>
                  <a:pt x="145446" y="32004"/>
                </a:lnTo>
                <a:lnTo>
                  <a:pt x="140937" y="23345"/>
                </a:lnTo>
                <a:lnTo>
                  <a:pt x="133252" y="17573"/>
                </a:lnTo>
                <a:lnTo>
                  <a:pt x="112235" y="11159"/>
                </a:lnTo>
                <a:lnTo>
                  <a:pt x="79684" y="13138"/>
                </a:lnTo>
                <a:lnTo>
                  <a:pt x="61520" y="21276"/>
                </a:lnTo>
                <a:lnTo>
                  <a:pt x="53402" y="26722"/>
                </a:lnTo>
                <a:lnTo>
                  <a:pt x="41261" y="42132"/>
                </a:lnTo>
                <a:lnTo>
                  <a:pt x="36386" y="51154"/>
                </a:lnTo>
                <a:lnTo>
                  <a:pt x="34089" y="70538"/>
                </a:lnTo>
                <a:lnTo>
                  <a:pt x="38137" y="89681"/>
                </a:lnTo>
                <a:lnTo>
                  <a:pt x="47734" y="105988"/>
                </a:lnTo>
                <a:lnTo>
                  <a:pt x="55909" y="111273"/>
                </a:lnTo>
                <a:lnTo>
                  <a:pt x="77471" y="117144"/>
                </a:lnTo>
                <a:lnTo>
                  <a:pt x="87432" y="116370"/>
                </a:lnTo>
                <a:lnTo>
                  <a:pt x="104739" y="109271"/>
                </a:lnTo>
                <a:lnTo>
                  <a:pt x="127636" y="86532"/>
                </a:lnTo>
                <a:lnTo>
                  <a:pt x="131404" y="76075"/>
                </a:lnTo>
                <a:lnTo>
                  <a:pt x="132471" y="51978"/>
                </a:lnTo>
                <a:lnTo>
                  <a:pt x="125926" y="31909"/>
                </a:lnTo>
                <a:lnTo>
                  <a:pt x="120905" y="23282"/>
                </a:lnTo>
                <a:lnTo>
                  <a:pt x="112879" y="17531"/>
                </a:lnTo>
                <a:lnTo>
                  <a:pt x="91482" y="11140"/>
                </a:lnTo>
                <a:lnTo>
                  <a:pt x="83904" y="10606"/>
                </a:lnTo>
                <a:lnTo>
                  <a:pt x="78853" y="11420"/>
                </a:lnTo>
                <a:lnTo>
                  <a:pt x="68749" y="16557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Freeform 115"/>
          <p:cNvSpPr/>
          <p:nvPr/>
        </p:nvSpPr>
        <p:spPr>
          <a:xfrm>
            <a:off x="6439552" y="3130364"/>
            <a:ext cx="143997" cy="141129"/>
          </a:xfrm>
          <a:custGeom>
            <a:avLst/>
            <a:gdLst/>
            <a:ahLst/>
            <a:cxnLst/>
            <a:rect l="0" t="0" r="0" b="0"/>
            <a:pathLst>
              <a:path w="143997" h="141129">
                <a:moveTo>
                  <a:pt x="56531" y="28185"/>
                </a:moveTo>
                <a:lnTo>
                  <a:pt x="39763" y="22596"/>
                </a:lnTo>
                <a:lnTo>
                  <a:pt x="32484" y="23289"/>
                </a:lnTo>
                <a:lnTo>
                  <a:pt x="18157" y="30298"/>
                </a:lnTo>
                <a:lnTo>
                  <a:pt x="14571" y="36613"/>
                </a:lnTo>
                <a:lnTo>
                  <a:pt x="13706" y="52988"/>
                </a:lnTo>
                <a:lnTo>
                  <a:pt x="19795" y="81937"/>
                </a:lnTo>
                <a:lnTo>
                  <a:pt x="32014" y="99258"/>
                </a:lnTo>
                <a:lnTo>
                  <a:pt x="40186" y="107152"/>
                </a:lnTo>
                <a:lnTo>
                  <a:pt x="61745" y="115924"/>
                </a:lnTo>
                <a:lnTo>
                  <a:pt x="85755" y="118652"/>
                </a:lnTo>
                <a:lnTo>
                  <a:pt x="108124" y="115966"/>
                </a:lnTo>
                <a:lnTo>
                  <a:pt x="116662" y="111272"/>
                </a:lnTo>
                <a:lnTo>
                  <a:pt x="129269" y="96698"/>
                </a:lnTo>
                <a:lnTo>
                  <a:pt x="132533" y="75403"/>
                </a:lnTo>
                <a:lnTo>
                  <a:pt x="128914" y="51510"/>
                </a:lnTo>
                <a:lnTo>
                  <a:pt x="119507" y="29193"/>
                </a:lnTo>
                <a:lnTo>
                  <a:pt x="104407" y="13815"/>
                </a:lnTo>
                <a:lnTo>
                  <a:pt x="95467" y="8076"/>
                </a:lnTo>
                <a:lnTo>
                  <a:pt x="60529" y="0"/>
                </a:lnTo>
                <a:lnTo>
                  <a:pt x="40370" y="4350"/>
                </a:lnTo>
                <a:lnTo>
                  <a:pt x="31719" y="8785"/>
                </a:lnTo>
                <a:lnTo>
                  <a:pt x="18987" y="23072"/>
                </a:lnTo>
                <a:lnTo>
                  <a:pt x="1281" y="60840"/>
                </a:lnTo>
                <a:lnTo>
                  <a:pt x="0" y="81303"/>
                </a:lnTo>
                <a:lnTo>
                  <a:pt x="4500" y="100926"/>
                </a:lnTo>
                <a:lnTo>
                  <a:pt x="14299" y="117446"/>
                </a:lnTo>
                <a:lnTo>
                  <a:pt x="29572" y="129468"/>
                </a:lnTo>
                <a:lnTo>
                  <a:pt x="49228" y="137540"/>
                </a:lnTo>
                <a:lnTo>
                  <a:pt x="73562" y="141128"/>
                </a:lnTo>
                <a:lnTo>
                  <a:pt x="93736" y="136483"/>
                </a:lnTo>
                <a:lnTo>
                  <a:pt x="125751" y="114438"/>
                </a:lnTo>
                <a:lnTo>
                  <a:pt x="141902" y="88836"/>
                </a:lnTo>
                <a:lnTo>
                  <a:pt x="143996" y="69179"/>
                </a:lnTo>
                <a:lnTo>
                  <a:pt x="140759" y="38713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7" name="Straight Connector 116"/>
          <p:cNvCxnSpPr/>
          <p:nvPr/>
        </p:nvCxnSpPr>
        <p:spPr>
          <a:xfrm flipH="1">
            <a:off x="5790673" y="609600"/>
            <a:ext cx="2235727" cy="3749198"/>
          </a:xfrm>
          <a:prstGeom prst="line">
            <a:avLst/>
          </a:prstGeom>
          <a:ln w="38100" cap="flat" cmpd="sng" algn="ctr">
            <a:solidFill>
              <a:srgbClr val="80008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 53"/>
          <p:cNvGrpSpPr/>
          <p:nvPr/>
        </p:nvGrpSpPr>
        <p:grpSpPr>
          <a:xfrm>
            <a:off x="410611" y="189512"/>
            <a:ext cx="9054509" cy="1298711"/>
            <a:chOff x="410611" y="189512"/>
            <a:chExt cx="9054509" cy="1298711"/>
          </a:xfrm>
        </p:grpSpPr>
        <p:sp>
          <p:nvSpPr>
            <p:cNvPr id="2" name="Freeform 1"/>
            <p:cNvSpPr/>
            <p:nvPr/>
          </p:nvSpPr>
          <p:spPr>
            <a:xfrm>
              <a:off x="579067" y="263212"/>
              <a:ext cx="1" cy="326384"/>
            </a:xfrm>
            <a:custGeom>
              <a:avLst/>
              <a:gdLst/>
              <a:ahLst/>
              <a:cxnLst/>
              <a:rect l="0" t="0" r="0" b="0"/>
              <a:pathLst>
                <a:path w="1" h="326384">
                  <a:moveTo>
                    <a:pt x="0" y="0"/>
                  </a:moveTo>
                  <a:lnTo>
                    <a:pt x="0" y="58617"/>
                  </a:lnTo>
                  <a:lnTo>
                    <a:pt x="0" y="121196"/>
                  </a:lnTo>
                  <a:lnTo>
                    <a:pt x="0" y="172520"/>
                  </a:lnTo>
                  <a:lnTo>
                    <a:pt x="0" y="223603"/>
                  </a:lnTo>
                  <a:lnTo>
                    <a:pt x="0" y="283378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10611" y="211822"/>
              <a:ext cx="382113" cy="426995"/>
            </a:xfrm>
            <a:custGeom>
              <a:avLst/>
              <a:gdLst/>
              <a:ahLst/>
              <a:cxnLst/>
              <a:rect l="0" t="0" r="0" b="0"/>
              <a:pathLst>
                <a:path w="382113" h="426995">
                  <a:moveTo>
                    <a:pt x="0" y="51390"/>
                  </a:moveTo>
                  <a:lnTo>
                    <a:pt x="5589" y="34622"/>
                  </a:lnTo>
                  <a:lnTo>
                    <a:pt x="17692" y="20151"/>
                  </a:lnTo>
                  <a:lnTo>
                    <a:pt x="25832" y="13017"/>
                  </a:lnTo>
                  <a:lnTo>
                    <a:pt x="50476" y="5089"/>
                  </a:lnTo>
                  <a:lnTo>
                    <a:pt x="113956" y="0"/>
                  </a:lnTo>
                  <a:lnTo>
                    <a:pt x="171025" y="4708"/>
                  </a:lnTo>
                  <a:lnTo>
                    <a:pt x="227975" y="17949"/>
                  </a:lnTo>
                  <a:lnTo>
                    <a:pt x="269900" y="41881"/>
                  </a:lnTo>
                  <a:lnTo>
                    <a:pt x="278199" y="48560"/>
                  </a:lnTo>
                  <a:lnTo>
                    <a:pt x="287421" y="68460"/>
                  </a:lnTo>
                  <a:lnTo>
                    <a:pt x="290349" y="92902"/>
                  </a:lnTo>
                  <a:lnTo>
                    <a:pt x="287751" y="119363"/>
                  </a:lnTo>
                  <a:lnTo>
                    <a:pt x="279578" y="140482"/>
                  </a:lnTo>
                  <a:lnTo>
                    <a:pt x="255267" y="173103"/>
                  </a:lnTo>
                  <a:lnTo>
                    <a:pt x="229273" y="189359"/>
                  </a:lnTo>
                  <a:lnTo>
                    <a:pt x="199344" y="201584"/>
                  </a:lnTo>
                  <a:lnTo>
                    <a:pt x="178674" y="202761"/>
                  </a:lnTo>
                  <a:lnTo>
                    <a:pt x="168249" y="201437"/>
                  </a:lnTo>
                  <a:lnTo>
                    <a:pt x="164809" y="199384"/>
                  </a:lnTo>
                  <a:lnTo>
                    <a:pt x="166024" y="196846"/>
                  </a:lnTo>
                  <a:lnTo>
                    <a:pt x="170344" y="193984"/>
                  </a:lnTo>
                  <a:lnTo>
                    <a:pt x="198781" y="189956"/>
                  </a:lnTo>
                  <a:lnTo>
                    <a:pt x="260851" y="199937"/>
                  </a:lnTo>
                  <a:lnTo>
                    <a:pt x="315544" y="217657"/>
                  </a:lnTo>
                  <a:lnTo>
                    <a:pt x="362867" y="248558"/>
                  </a:lnTo>
                  <a:lnTo>
                    <a:pt x="379827" y="274757"/>
                  </a:lnTo>
                  <a:lnTo>
                    <a:pt x="382112" y="297673"/>
                  </a:lnTo>
                  <a:lnTo>
                    <a:pt x="374046" y="344924"/>
                  </a:lnTo>
                  <a:lnTo>
                    <a:pt x="358963" y="371810"/>
                  </a:lnTo>
                  <a:lnTo>
                    <a:pt x="328498" y="394594"/>
                  </a:lnTo>
                  <a:lnTo>
                    <a:pt x="265686" y="418867"/>
                  </a:lnTo>
                  <a:lnTo>
                    <a:pt x="229240" y="426994"/>
                  </a:lnTo>
                  <a:lnTo>
                    <a:pt x="188806" y="426282"/>
                  </a:lnTo>
                  <a:lnTo>
                    <a:pt x="133221" y="415561"/>
                  </a:lnTo>
                  <a:lnTo>
                    <a:pt x="79521" y="402179"/>
                  </a:lnTo>
                  <a:lnTo>
                    <a:pt x="42114" y="3883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26641" y="372664"/>
              <a:ext cx="180535" cy="220865"/>
            </a:xfrm>
            <a:custGeom>
              <a:avLst/>
              <a:gdLst/>
              <a:ahLst/>
              <a:cxnLst/>
              <a:rect l="0" t="0" r="0" b="0"/>
              <a:pathLst>
                <a:path w="180535" h="220865">
                  <a:moveTo>
                    <a:pt x="26167" y="69532"/>
                  </a:moveTo>
                  <a:lnTo>
                    <a:pt x="63645" y="77866"/>
                  </a:lnTo>
                  <a:lnTo>
                    <a:pt x="98493" y="76291"/>
                  </a:lnTo>
                  <a:lnTo>
                    <a:pt x="158394" y="68083"/>
                  </a:lnTo>
                  <a:lnTo>
                    <a:pt x="176961" y="58750"/>
                  </a:lnTo>
                  <a:lnTo>
                    <a:pt x="180509" y="51815"/>
                  </a:lnTo>
                  <a:lnTo>
                    <a:pt x="180534" y="43683"/>
                  </a:lnTo>
                  <a:lnTo>
                    <a:pt x="178211" y="34752"/>
                  </a:lnTo>
                  <a:lnTo>
                    <a:pt x="166272" y="18590"/>
                  </a:lnTo>
                  <a:lnTo>
                    <a:pt x="158175" y="11004"/>
                  </a:lnTo>
                  <a:lnTo>
                    <a:pt x="133580" y="2576"/>
                  </a:lnTo>
                  <a:lnTo>
                    <a:pt x="105491" y="0"/>
                  </a:lnTo>
                  <a:lnTo>
                    <a:pt x="47965" y="10882"/>
                  </a:lnTo>
                  <a:lnTo>
                    <a:pt x="21447" y="26288"/>
                  </a:lnTo>
                  <a:lnTo>
                    <a:pt x="12371" y="48363"/>
                  </a:lnTo>
                  <a:lnTo>
                    <a:pt x="0" y="110245"/>
                  </a:lnTo>
                  <a:lnTo>
                    <a:pt x="2059" y="132081"/>
                  </a:lnTo>
                  <a:lnTo>
                    <a:pt x="15384" y="164104"/>
                  </a:lnTo>
                  <a:lnTo>
                    <a:pt x="34150" y="190231"/>
                  </a:lnTo>
                  <a:lnTo>
                    <a:pt x="60118" y="207200"/>
                  </a:lnTo>
                  <a:lnTo>
                    <a:pt x="95628" y="219637"/>
                  </a:lnTo>
                  <a:lnTo>
                    <a:pt x="119040" y="220864"/>
                  </a:lnTo>
                  <a:lnTo>
                    <a:pt x="173566" y="2169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92836" y="386292"/>
              <a:ext cx="149527" cy="189681"/>
            </a:xfrm>
            <a:custGeom>
              <a:avLst/>
              <a:gdLst/>
              <a:ahLst/>
              <a:cxnLst/>
              <a:rect l="0" t="0" r="0" b="0"/>
              <a:pathLst>
                <a:path w="149527" h="189681">
                  <a:moveTo>
                    <a:pt x="149526" y="34847"/>
                  </a:moveTo>
                  <a:lnTo>
                    <a:pt x="138348" y="18080"/>
                  </a:lnTo>
                  <a:lnTo>
                    <a:pt x="123501" y="6728"/>
                  </a:lnTo>
                  <a:lnTo>
                    <a:pt x="114629" y="2063"/>
                  </a:lnTo>
                  <a:lnTo>
                    <a:pt x="92292" y="0"/>
                  </a:lnTo>
                  <a:lnTo>
                    <a:pt x="69107" y="4152"/>
                  </a:lnTo>
                  <a:lnTo>
                    <a:pt x="41730" y="20813"/>
                  </a:lnTo>
                  <a:lnTo>
                    <a:pt x="22068" y="37969"/>
                  </a:lnTo>
                  <a:lnTo>
                    <a:pt x="7870" y="60411"/>
                  </a:lnTo>
                  <a:lnTo>
                    <a:pt x="0" y="84814"/>
                  </a:lnTo>
                  <a:lnTo>
                    <a:pt x="2147" y="118282"/>
                  </a:lnTo>
                  <a:lnTo>
                    <a:pt x="11362" y="149256"/>
                  </a:lnTo>
                  <a:lnTo>
                    <a:pt x="22219" y="166024"/>
                  </a:lnTo>
                  <a:lnTo>
                    <a:pt x="37963" y="178156"/>
                  </a:lnTo>
                  <a:lnTo>
                    <a:pt x="57829" y="186278"/>
                  </a:lnTo>
                  <a:lnTo>
                    <a:pt x="94151" y="189680"/>
                  </a:lnTo>
                  <a:lnTo>
                    <a:pt x="149526" y="1822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341541" y="423984"/>
              <a:ext cx="206149" cy="155084"/>
            </a:xfrm>
            <a:custGeom>
              <a:avLst/>
              <a:gdLst/>
              <a:ahLst/>
              <a:cxnLst/>
              <a:rect l="0" t="0" r="0" b="0"/>
              <a:pathLst>
                <a:path w="206149" h="155084">
                  <a:moveTo>
                    <a:pt x="142977" y="70855"/>
                  </a:moveTo>
                  <a:lnTo>
                    <a:pt x="142977" y="48498"/>
                  </a:lnTo>
                  <a:lnTo>
                    <a:pt x="136738" y="31283"/>
                  </a:lnTo>
                  <a:lnTo>
                    <a:pt x="131798" y="23416"/>
                  </a:lnTo>
                  <a:lnTo>
                    <a:pt x="116951" y="11557"/>
                  </a:lnTo>
                  <a:lnTo>
                    <a:pt x="97485" y="3556"/>
                  </a:lnTo>
                  <a:lnTo>
                    <a:pt x="73235" y="0"/>
                  </a:lnTo>
                  <a:lnTo>
                    <a:pt x="49979" y="4659"/>
                  </a:lnTo>
                  <a:lnTo>
                    <a:pt x="20275" y="20436"/>
                  </a:lnTo>
                  <a:lnTo>
                    <a:pt x="12043" y="26714"/>
                  </a:lnTo>
                  <a:lnTo>
                    <a:pt x="2895" y="46167"/>
                  </a:lnTo>
                  <a:lnTo>
                    <a:pt x="0" y="69241"/>
                  </a:lnTo>
                  <a:lnTo>
                    <a:pt x="10660" y="123285"/>
                  </a:lnTo>
                  <a:lnTo>
                    <a:pt x="17331" y="131545"/>
                  </a:lnTo>
                  <a:lnTo>
                    <a:pt x="37221" y="143841"/>
                  </a:lnTo>
                  <a:lnTo>
                    <a:pt x="46737" y="145249"/>
                  </a:lnTo>
                  <a:lnTo>
                    <a:pt x="63549" y="140574"/>
                  </a:lnTo>
                  <a:lnTo>
                    <a:pt x="86167" y="124788"/>
                  </a:lnTo>
                  <a:lnTo>
                    <a:pt x="102098" y="99703"/>
                  </a:lnTo>
                  <a:lnTo>
                    <a:pt x="114227" y="70044"/>
                  </a:lnTo>
                  <a:lnTo>
                    <a:pt x="117961" y="67975"/>
                  </a:lnTo>
                  <a:lnTo>
                    <a:pt x="121620" y="71274"/>
                  </a:lnTo>
                  <a:lnTo>
                    <a:pt x="154403" y="121339"/>
                  </a:lnTo>
                  <a:lnTo>
                    <a:pt x="169112" y="135406"/>
                  </a:lnTo>
                  <a:lnTo>
                    <a:pt x="206148" y="155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558651" y="379025"/>
              <a:ext cx="150067" cy="179538"/>
            </a:xfrm>
            <a:custGeom>
              <a:avLst/>
              <a:gdLst/>
              <a:ahLst/>
              <a:cxnLst/>
              <a:rect l="0" t="0" r="0" b="0"/>
              <a:pathLst>
                <a:path w="150067" h="179538">
                  <a:moveTo>
                    <a:pt x="10095" y="0"/>
                  </a:moveTo>
                  <a:lnTo>
                    <a:pt x="1761" y="37478"/>
                  </a:lnTo>
                  <a:lnTo>
                    <a:pt x="0" y="88902"/>
                  </a:lnTo>
                  <a:lnTo>
                    <a:pt x="5284" y="124608"/>
                  </a:lnTo>
                  <a:lnTo>
                    <a:pt x="19848" y="151825"/>
                  </a:lnTo>
                  <a:lnTo>
                    <a:pt x="44570" y="174707"/>
                  </a:lnTo>
                  <a:lnTo>
                    <a:pt x="54135" y="178473"/>
                  </a:lnTo>
                  <a:lnTo>
                    <a:pt x="74122" y="179537"/>
                  </a:lnTo>
                  <a:lnTo>
                    <a:pt x="94703" y="169872"/>
                  </a:lnTo>
                  <a:lnTo>
                    <a:pt x="130923" y="140660"/>
                  </a:lnTo>
                  <a:lnTo>
                    <a:pt x="147801" y="113817"/>
                  </a:lnTo>
                  <a:lnTo>
                    <a:pt x="150066" y="90750"/>
                  </a:lnTo>
                  <a:lnTo>
                    <a:pt x="138904" y="27869"/>
                  </a:lnTo>
                  <a:lnTo>
                    <a:pt x="136437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768787" y="371424"/>
              <a:ext cx="168593" cy="204577"/>
            </a:xfrm>
            <a:custGeom>
              <a:avLst/>
              <a:gdLst/>
              <a:ahLst/>
              <a:cxnLst/>
              <a:rect l="0" t="0" r="0" b="0"/>
              <a:pathLst>
                <a:path w="168593" h="204577">
                  <a:moveTo>
                    <a:pt x="115814" y="18130"/>
                  </a:moveTo>
                  <a:lnTo>
                    <a:pt x="104635" y="6952"/>
                  </a:lnTo>
                  <a:lnTo>
                    <a:pt x="86669" y="1463"/>
                  </a:lnTo>
                  <a:lnTo>
                    <a:pt x="75327" y="0"/>
                  </a:lnTo>
                  <a:lnTo>
                    <a:pt x="37007" y="9119"/>
                  </a:lnTo>
                  <a:lnTo>
                    <a:pt x="19177" y="23484"/>
                  </a:lnTo>
                  <a:lnTo>
                    <a:pt x="12785" y="32227"/>
                  </a:lnTo>
                  <a:lnTo>
                    <a:pt x="10863" y="41566"/>
                  </a:lnTo>
                  <a:lnTo>
                    <a:pt x="14967" y="61301"/>
                  </a:lnTo>
                  <a:lnTo>
                    <a:pt x="20506" y="69138"/>
                  </a:lnTo>
                  <a:lnTo>
                    <a:pt x="36020" y="80964"/>
                  </a:lnTo>
                  <a:lnTo>
                    <a:pt x="93145" y="93518"/>
                  </a:lnTo>
                  <a:lnTo>
                    <a:pt x="136552" y="106201"/>
                  </a:lnTo>
                  <a:lnTo>
                    <a:pt x="154666" y="119274"/>
                  </a:lnTo>
                  <a:lnTo>
                    <a:pt x="162773" y="127673"/>
                  </a:lnTo>
                  <a:lnTo>
                    <a:pt x="167007" y="136782"/>
                  </a:lnTo>
                  <a:lnTo>
                    <a:pt x="168592" y="156262"/>
                  </a:lnTo>
                  <a:lnTo>
                    <a:pt x="162277" y="173499"/>
                  </a:lnTo>
                  <a:lnTo>
                    <a:pt x="157318" y="181371"/>
                  </a:lnTo>
                  <a:lnTo>
                    <a:pt x="142449" y="193237"/>
                  </a:lnTo>
                  <a:lnTo>
                    <a:pt x="122972" y="201240"/>
                  </a:lnTo>
                  <a:lnTo>
                    <a:pt x="85699" y="204576"/>
                  </a:lnTo>
                  <a:lnTo>
                    <a:pt x="22868" y="192739"/>
                  </a:lnTo>
                  <a:lnTo>
                    <a:pt x="0" y="186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940036" y="393741"/>
              <a:ext cx="186721" cy="192659"/>
            </a:xfrm>
            <a:custGeom>
              <a:avLst/>
              <a:gdLst/>
              <a:ahLst/>
              <a:cxnLst/>
              <a:rect l="0" t="0" r="0" b="0"/>
              <a:pathLst>
                <a:path w="186721" h="192659">
                  <a:moveTo>
                    <a:pt x="18264" y="90569"/>
                  </a:moveTo>
                  <a:lnTo>
                    <a:pt x="45820" y="83334"/>
                  </a:lnTo>
                  <a:lnTo>
                    <a:pt x="98923" y="77572"/>
                  </a:lnTo>
                  <a:lnTo>
                    <a:pt x="120793" y="70755"/>
                  </a:lnTo>
                  <a:lnTo>
                    <a:pt x="138312" y="59926"/>
                  </a:lnTo>
                  <a:lnTo>
                    <a:pt x="150778" y="44195"/>
                  </a:lnTo>
                  <a:lnTo>
                    <a:pt x="155739" y="35086"/>
                  </a:lnTo>
                  <a:lnTo>
                    <a:pt x="155538" y="26675"/>
                  </a:lnTo>
                  <a:lnTo>
                    <a:pt x="151894" y="18727"/>
                  </a:lnTo>
                  <a:lnTo>
                    <a:pt x="145955" y="11089"/>
                  </a:lnTo>
                  <a:lnTo>
                    <a:pt x="126878" y="2602"/>
                  </a:lnTo>
                  <a:lnTo>
                    <a:pt x="102802" y="0"/>
                  </a:lnTo>
                  <a:lnTo>
                    <a:pt x="76504" y="2743"/>
                  </a:lnTo>
                  <a:lnTo>
                    <a:pt x="55457" y="10981"/>
                  </a:lnTo>
                  <a:lnTo>
                    <a:pt x="22881" y="35334"/>
                  </a:lnTo>
                  <a:lnTo>
                    <a:pt x="6634" y="61335"/>
                  </a:lnTo>
                  <a:lnTo>
                    <a:pt x="0" y="96855"/>
                  </a:lnTo>
                  <a:lnTo>
                    <a:pt x="3624" y="137016"/>
                  </a:lnTo>
                  <a:lnTo>
                    <a:pt x="12147" y="158395"/>
                  </a:lnTo>
                  <a:lnTo>
                    <a:pt x="17696" y="167372"/>
                  </a:lnTo>
                  <a:lnTo>
                    <a:pt x="36339" y="180466"/>
                  </a:lnTo>
                  <a:lnTo>
                    <a:pt x="60223" y="189015"/>
                  </a:lnTo>
                  <a:lnTo>
                    <a:pt x="98806" y="192658"/>
                  </a:lnTo>
                  <a:lnTo>
                    <a:pt x="154649" y="180933"/>
                  </a:lnTo>
                  <a:lnTo>
                    <a:pt x="186720" y="1747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642653" y="221098"/>
              <a:ext cx="1" cy="368498"/>
            </a:xfrm>
            <a:custGeom>
              <a:avLst/>
              <a:gdLst/>
              <a:ahLst/>
              <a:cxnLst/>
              <a:rect l="0" t="0" r="0" b="0"/>
              <a:pathLst>
                <a:path w="1" h="368498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0" y="151117"/>
                  </a:lnTo>
                  <a:lnTo>
                    <a:pt x="0" y="208552"/>
                  </a:lnTo>
                  <a:lnTo>
                    <a:pt x="0" y="259495"/>
                  </a:lnTo>
                  <a:lnTo>
                    <a:pt x="0" y="318630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474197" y="336911"/>
              <a:ext cx="284270" cy="27031"/>
            </a:xfrm>
            <a:custGeom>
              <a:avLst/>
              <a:gdLst/>
              <a:ahLst/>
              <a:cxnLst/>
              <a:rect l="0" t="0" r="0" b="0"/>
              <a:pathLst>
                <a:path w="284270" h="27031">
                  <a:moveTo>
                    <a:pt x="284269" y="0"/>
                  </a:moveTo>
                  <a:lnTo>
                    <a:pt x="255543" y="7236"/>
                  </a:lnTo>
                  <a:lnTo>
                    <a:pt x="206347" y="10723"/>
                  </a:lnTo>
                  <a:lnTo>
                    <a:pt x="155376" y="17475"/>
                  </a:lnTo>
                  <a:lnTo>
                    <a:pt x="95639" y="20350"/>
                  </a:lnTo>
                  <a:lnTo>
                    <a:pt x="34258" y="2703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768994" y="189512"/>
              <a:ext cx="368499" cy="400084"/>
            </a:xfrm>
            <a:custGeom>
              <a:avLst/>
              <a:gdLst/>
              <a:ahLst/>
              <a:cxnLst/>
              <a:rect l="0" t="0" r="0" b="0"/>
              <a:pathLst>
                <a:path w="368499" h="400084">
                  <a:moveTo>
                    <a:pt x="0" y="0"/>
                  </a:moveTo>
                  <a:lnTo>
                    <a:pt x="0" y="54145"/>
                  </a:lnTo>
                  <a:lnTo>
                    <a:pt x="3120" y="101441"/>
                  </a:lnTo>
                  <a:lnTo>
                    <a:pt x="8334" y="156789"/>
                  </a:lnTo>
                  <a:lnTo>
                    <a:pt x="12998" y="210233"/>
                  </a:lnTo>
                  <a:lnTo>
                    <a:pt x="18669" y="263113"/>
                  </a:lnTo>
                  <a:lnTo>
                    <a:pt x="20350" y="312706"/>
                  </a:lnTo>
                  <a:lnTo>
                    <a:pt x="20918" y="371385"/>
                  </a:lnTo>
                  <a:lnTo>
                    <a:pt x="20964" y="376272"/>
                  </a:lnTo>
                  <a:lnTo>
                    <a:pt x="29455" y="319335"/>
                  </a:lnTo>
                  <a:lnTo>
                    <a:pt x="40183" y="279582"/>
                  </a:lnTo>
                  <a:lnTo>
                    <a:pt x="51395" y="260349"/>
                  </a:lnTo>
                  <a:lnTo>
                    <a:pt x="67296" y="247122"/>
                  </a:lnTo>
                  <a:lnTo>
                    <a:pt x="76450" y="241957"/>
                  </a:lnTo>
                  <a:lnTo>
                    <a:pt x="86061" y="240854"/>
                  </a:lnTo>
                  <a:lnTo>
                    <a:pt x="106100" y="245867"/>
                  </a:lnTo>
                  <a:lnTo>
                    <a:pt x="123585" y="262132"/>
                  </a:lnTo>
                  <a:lnTo>
                    <a:pt x="148284" y="305114"/>
                  </a:lnTo>
                  <a:lnTo>
                    <a:pt x="163259" y="348569"/>
                  </a:lnTo>
                  <a:lnTo>
                    <a:pt x="166916" y="378061"/>
                  </a:lnTo>
                  <a:lnTo>
                    <a:pt x="174391" y="353966"/>
                  </a:lnTo>
                  <a:lnTo>
                    <a:pt x="197705" y="320654"/>
                  </a:lnTo>
                  <a:lnTo>
                    <a:pt x="240481" y="292713"/>
                  </a:lnTo>
                  <a:lnTo>
                    <a:pt x="274415" y="279883"/>
                  </a:lnTo>
                  <a:lnTo>
                    <a:pt x="335383" y="268961"/>
                  </a:lnTo>
                  <a:lnTo>
                    <a:pt x="344082" y="263535"/>
                  </a:lnTo>
                  <a:lnTo>
                    <a:pt x="356866" y="248148"/>
                  </a:lnTo>
                  <a:lnTo>
                    <a:pt x="358404" y="239132"/>
                  </a:lnTo>
                  <a:lnTo>
                    <a:pt x="353873" y="219755"/>
                  </a:lnTo>
                  <a:lnTo>
                    <a:pt x="347050" y="212014"/>
                  </a:lnTo>
                  <a:lnTo>
                    <a:pt x="326990" y="200294"/>
                  </a:lnTo>
                  <a:lnTo>
                    <a:pt x="302477" y="197424"/>
                  </a:lnTo>
                  <a:lnTo>
                    <a:pt x="254201" y="205114"/>
                  </a:lnTo>
                  <a:lnTo>
                    <a:pt x="227138" y="220132"/>
                  </a:lnTo>
                  <a:lnTo>
                    <a:pt x="214814" y="235877"/>
                  </a:lnTo>
                  <a:lnTo>
                    <a:pt x="206607" y="255743"/>
                  </a:lnTo>
                  <a:lnTo>
                    <a:pt x="203157" y="293235"/>
                  </a:lnTo>
                  <a:lnTo>
                    <a:pt x="210194" y="331640"/>
                  </a:lnTo>
                  <a:lnTo>
                    <a:pt x="220542" y="350557"/>
                  </a:lnTo>
                  <a:lnTo>
                    <a:pt x="245110" y="374360"/>
                  </a:lnTo>
                  <a:lnTo>
                    <a:pt x="274617" y="390642"/>
                  </a:lnTo>
                  <a:lnTo>
                    <a:pt x="329330" y="398218"/>
                  </a:lnTo>
                  <a:lnTo>
                    <a:pt x="368498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536709" y="339846"/>
              <a:ext cx="211437" cy="235862"/>
            </a:xfrm>
            <a:custGeom>
              <a:avLst/>
              <a:gdLst/>
              <a:ahLst/>
              <a:cxnLst/>
              <a:rect l="0" t="0" r="0" b="0"/>
              <a:pathLst>
                <a:path w="211437" h="235862">
                  <a:moveTo>
                    <a:pt x="11394" y="81293"/>
                  </a:moveTo>
                  <a:lnTo>
                    <a:pt x="29376" y="96934"/>
                  </a:lnTo>
                  <a:lnTo>
                    <a:pt x="46292" y="105013"/>
                  </a:lnTo>
                  <a:lnTo>
                    <a:pt x="81136" y="110548"/>
                  </a:lnTo>
                  <a:lnTo>
                    <a:pt x="140335" y="101119"/>
                  </a:lnTo>
                  <a:lnTo>
                    <a:pt x="164628" y="93614"/>
                  </a:lnTo>
                  <a:lnTo>
                    <a:pt x="183224" y="82480"/>
                  </a:lnTo>
                  <a:lnTo>
                    <a:pt x="189118" y="73896"/>
                  </a:lnTo>
                  <a:lnTo>
                    <a:pt x="195668" y="51879"/>
                  </a:lnTo>
                  <a:lnTo>
                    <a:pt x="195075" y="41797"/>
                  </a:lnTo>
                  <a:lnTo>
                    <a:pt x="188177" y="24355"/>
                  </a:lnTo>
                  <a:lnTo>
                    <a:pt x="174192" y="11924"/>
                  </a:lnTo>
                  <a:lnTo>
                    <a:pt x="165550" y="6971"/>
                  </a:lnTo>
                  <a:lnTo>
                    <a:pt x="125441" y="0"/>
                  </a:lnTo>
                  <a:lnTo>
                    <a:pt x="87690" y="3524"/>
                  </a:lnTo>
                  <a:lnTo>
                    <a:pt x="54278" y="17566"/>
                  </a:lnTo>
                  <a:lnTo>
                    <a:pt x="27740" y="36545"/>
                  </a:lnTo>
                  <a:lnTo>
                    <a:pt x="5059" y="62575"/>
                  </a:lnTo>
                  <a:lnTo>
                    <a:pt x="0" y="85453"/>
                  </a:lnTo>
                  <a:lnTo>
                    <a:pt x="6284" y="138267"/>
                  </a:lnTo>
                  <a:lnTo>
                    <a:pt x="21059" y="174214"/>
                  </a:lnTo>
                  <a:lnTo>
                    <a:pt x="45844" y="207091"/>
                  </a:lnTo>
                  <a:lnTo>
                    <a:pt x="75414" y="227881"/>
                  </a:lnTo>
                  <a:lnTo>
                    <a:pt x="117581" y="235861"/>
                  </a:lnTo>
                  <a:lnTo>
                    <a:pt x="167421" y="230152"/>
                  </a:lnTo>
                  <a:lnTo>
                    <a:pt x="211436" y="2181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776638" y="367586"/>
              <a:ext cx="318949" cy="470667"/>
            </a:xfrm>
            <a:custGeom>
              <a:avLst/>
              <a:gdLst/>
              <a:ahLst/>
              <a:cxnLst/>
              <a:rect l="0" t="0" r="0" b="0"/>
              <a:pathLst>
                <a:path w="318949" h="470667">
                  <a:moveTo>
                    <a:pt x="161020" y="106196"/>
                  </a:moveTo>
                  <a:lnTo>
                    <a:pt x="157900" y="63504"/>
                  </a:lnTo>
                  <a:lnTo>
                    <a:pt x="155431" y="53168"/>
                  </a:lnTo>
                  <a:lnTo>
                    <a:pt x="143328" y="35445"/>
                  </a:lnTo>
                  <a:lnTo>
                    <a:pt x="106962" y="5003"/>
                  </a:lnTo>
                  <a:lnTo>
                    <a:pt x="83572" y="0"/>
                  </a:lnTo>
                  <a:lnTo>
                    <a:pt x="59918" y="2846"/>
                  </a:lnTo>
                  <a:lnTo>
                    <a:pt x="33448" y="17602"/>
                  </a:lnTo>
                  <a:lnTo>
                    <a:pt x="18144" y="30166"/>
                  </a:lnTo>
                  <a:lnTo>
                    <a:pt x="6662" y="52908"/>
                  </a:lnTo>
                  <a:lnTo>
                    <a:pt x="0" y="80173"/>
                  </a:lnTo>
                  <a:lnTo>
                    <a:pt x="8044" y="142717"/>
                  </a:lnTo>
                  <a:lnTo>
                    <a:pt x="23147" y="172649"/>
                  </a:lnTo>
                  <a:lnTo>
                    <a:pt x="31670" y="178574"/>
                  </a:lnTo>
                  <a:lnTo>
                    <a:pt x="53618" y="185157"/>
                  </a:lnTo>
                  <a:lnTo>
                    <a:pt x="63683" y="184573"/>
                  </a:lnTo>
                  <a:lnTo>
                    <a:pt x="81104" y="177685"/>
                  </a:lnTo>
                  <a:lnTo>
                    <a:pt x="104066" y="160653"/>
                  </a:lnTo>
                  <a:lnTo>
                    <a:pt x="125687" y="129610"/>
                  </a:lnTo>
                  <a:lnTo>
                    <a:pt x="131616" y="125315"/>
                  </a:lnTo>
                  <a:lnTo>
                    <a:pt x="136738" y="125961"/>
                  </a:lnTo>
                  <a:lnTo>
                    <a:pt x="141322" y="129901"/>
                  </a:lnTo>
                  <a:lnTo>
                    <a:pt x="146417" y="146757"/>
                  </a:lnTo>
                  <a:lnTo>
                    <a:pt x="149687" y="195706"/>
                  </a:lnTo>
                  <a:lnTo>
                    <a:pt x="150253" y="247751"/>
                  </a:lnTo>
                  <a:lnTo>
                    <a:pt x="156010" y="302036"/>
                  </a:lnTo>
                  <a:lnTo>
                    <a:pt x="159536" y="360755"/>
                  </a:lnTo>
                  <a:lnTo>
                    <a:pt x="160580" y="417017"/>
                  </a:lnTo>
                  <a:lnTo>
                    <a:pt x="160933" y="470666"/>
                  </a:lnTo>
                  <a:lnTo>
                    <a:pt x="164122" y="449028"/>
                  </a:lnTo>
                  <a:lnTo>
                    <a:pt x="180146" y="401557"/>
                  </a:lnTo>
                  <a:lnTo>
                    <a:pt x="198792" y="377634"/>
                  </a:lnTo>
                  <a:lnTo>
                    <a:pt x="226024" y="356898"/>
                  </a:lnTo>
                  <a:lnTo>
                    <a:pt x="286353" y="332416"/>
                  </a:lnTo>
                  <a:lnTo>
                    <a:pt x="318948" y="3272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024813" y="421139"/>
              <a:ext cx="204707" cy="163205"/>
            </a:xfrm>
            <a:custGeom>
              <a:avLst/>
              <a:gdLst/>
              <a:ahLst/>
              <a:cxnLst/>
              <a:rect l="0" t="0" r="0" b="0"/>
              <a:pathLst>
                <a:path w="204707" h="163205">
                  <a:moveTo>
                    <a:pt x="18130" y="10529"/>
                  </a:moveTo>
                  <a:lnTo>
                    <a:pt x="6951" y="27297"/>
                  </a:lnTo>
                  <a:lnTo>
                    <a:pt x="0" y="60081"/>
                  </a:lnTo>
                  <a:lnTo>
                    <a:pt x="6056" y="104675"/>
                  </a:lnTo>
                  <a:lnTo>
                    <a:pt x="11984" y="126071"/>
                  </a:lnTo>
                  <a:lnTo>
                    <a:pt x="24757" y="144159"/>
                  </a:lnTo>
                  <a:lnTo>
                    <a:pt x="33076" y="152258"/>
                  </a:lnTo>
                  <a:lnTo>
                    <a:pt x="57918" y="161257"/>
                  </a:lnTo>
                  <a:lnTo>
                    <a:pt x="101668" y="163204"/>
                  </a:lnTo>
                  <a:lnTo>
                    <a:pt x="128957" y="157933"/>
                  </a:lnTo>
                  <a:lnTo>
                    <a:pt x="152784" y="147792"/>
                  </a:lnTo>
                  <a:lnTo>
                    <a:pt x="171953" y="129246"/>
                  </a:lnTo>
                  <a:lnTo>
                    <a:pt x="197733" y="84802"/>
                  </a:lnTo>
                  <a:lnTo>
                    <a:pt x="204706" y="47224"/>
                  </a:lnTo>
                  <a:lnTo>
                    <a:pt x="19711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302435" y="418371"/>
              <a:ext cx="224820" cy="159281"/>
            </a:xfrm>
            <a:custGeom>
              <a:avLst/>
              <a:gdLst/>
              <a:ahLst/>
              <a:cxnLst/>
              <a:rect l="0" t="0" r="0" b="0"/>
              <a:pathLst>
                <a:path w="224820" h="159281">
                  <a:moveTo>
                    <a:pt x="87948" y="129110"/>
                  </a:moveTo>
                  <a:lnTo>
                    <a:pt x="99127" y="117932"/>
                  </a:lnTo>
                  <a:lnTo>
                    <a:pt x="111668" y="83034"/>
                  </a:lnTo>
                  <a:lnTo>
                    <a:pt x="112918" y="58329"/>
                  </a:lnTo>
                  <a:lnTo>
                    <a:pt x="108405" y="36821"/>
                  </a:lnTo>
                  <a:lnTo>
                    <a:pt x="98600" y="19463"/>
                  </a:lnTo>
                  <a:lnTo>
                    <a:pt x="80204" y="7068"/>
                  </a:lnTo>
                  <a:lnTo>
                    <a:pt x="57600" y="0"/>
                  </a:lnTo>
                  <a:lnTo>
                    <a:pt x="35856" y="758"/>
                  </a:lnTo>
                  <a:lnTo>
                    <a:pt x="27484" y="4938"/>
                  </a:lnTo>
                  <a:lnTo>
                    <a:pt x="15062" y="18940"/>
                  </a:lnTo>
                  <a:lnTo>
                    <a:pt x="1492" y="46555"/>
                  </a:lnTo>
                  <a:lnTo>
                    <a:pt x="0" y="69802"/>
                  </a:lnTo>
                  <a:lnTo>
                    <a:pt x="8575" y="117265"/>
                  </a:lnTo>
                  <a:lnTo>
                    <a:pt x="23746" y="149777"/>
                  </a:lnTo>
                  <a:lnTo>
                    <a:pt x="32279" y="155756"/>
                  </a:lnTo>
                  <a:lnTo>
                    <a:pt x="54238" y="159280"/>
                  </a:lnTo>
                  <a:lnTo>
                    <a:pt x="73356" y="153828"/>
                  </a:lnTo>
                  <a:lnTo>
                    <a:pt x="81730" y="149098"/>
                  </a:lnTo>
                  <a:lnTo>
                    <a:pt x="94153" y="134484"/>
                  </a:lnTo>
                  <a:lnTo>
                    <a:pt x="111661" y="96507"/>
                  </a:lnTo>
                  <a:lnTo>
                    <a:pt x="115455" y="93337"/>
                  </a:lnTo>
                  <a:lnTo>
                    <a:pt x="119154" y="94733"/>
                  </a:lnTo>
                  <a:lnTo>
                    <a:pt x="139086" y="116601"/>
                  </a:lnTo>
                  <a:lnTo>
                    <a:pt x="164322" y="130993"/>
                  </a:lnTo>
                  <a:lnTo>
                    <a:pt x="224819" y="1396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517376" y="200041"/>
              <a:ext cx="30936" cy="379027"/>
            </a:xfrm>
            <a:custGeom>
              <a:avLst/>
              <a:gdLst/>
              <a:ahLst/>
              <a:cxnLst/>
              <a:rect l="0" t="0" r="0" b="0"/>
              <a:pathLst>
                <a:path w="30936" h="379027">
                  <a:moveTo>
                    <a:pt x="9878" y="0"/>
                  </a:moveTo>
                  <a:lnTo>
                    <a:pt x="1545" y="52050"/>
                  </a:lnTo>
                  <a:lnTo>
                    <a:pt x="0" y="108229"/>
                  </a:lnTo>
                  <a:lnTo>
                    <a:pt x="2662" y="159970"/>
                  </a:lnTo>
                  <a:lnTo>
                    <a:pt x="7740" y="206886"/>
                  </a:lnTo>
                  <a:lnTo>
                    <a:pt x="9244" y="262121"/>
                  </a:lnTo>
                  <a:lnTo>
                    <a:pt x="15342" y="322008"/>
                  </a:lnTo>
                  <a:lnTo>
                    <a:pt x="30935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432497" y="357968"/>
              <a:ext cx="210571" cy="31587"/>
            </a:xfrm>
            <a:custGeom>
              <a:avLst/>
              <a:gdLst/>
              <a:ahLst/>
              <a:cxnLst/>
              <a:rect l="0" t="0" r="0" b="0"/>
              <a:pathLst>
                <a:path w="210571" h="31587">
                  <a:moveTo>
                    <a:pt x="210570" y="0"/>
                  </a:moveTo>
                  <a:lnTo>
                    <a:pt x="156425" y="8334"/>
                  </a:lnTo>
                  <a:lnTo>
                    <a:pt x="101479" y="10095"/>
                  </a:lnTo>
                  <a:lnTo>
                    <a:pt x="46735" y="1884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674653" y="452725"/>
              <a:ext cx="21058" cy="136871"/>
            </a:xfrm>
            <a:custGeom>
              <a:avLst/>
              <a:gdLst/>
              <a:ahLst/>
              <a:cxnLst/>
              <a:rect l="0" t="0" r="0" b="0"/>
              <a:pathLst>
                <a:path w="21058" h="136871">
                  <a:moveTo>
                    <a:pt x="0" y="0"/>
                  </a:moveTo>
                  <a:lnTo>
                    <a:pt x="5589" y="62092"/>
                  </a:lnTo>
                  <a:lnTo>
                    <a:pt x="18211" y="117766"/>
                  </a:lnTo>
                  <a:lnTo>
                    <a:pt x="21057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695710" y="34744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763265" y="439423"/>
              <a:ext cx="128679" cy="145293"/>
            </a:xfrm>
            <a:custGeom>
              <a:avLst/>
              <a:gdLst/>
              <a:ahLst/>
              <a:cxnLst/>
              <a:rect l="0" t="0" r="0" b="0"/>
              <a:pathLst>
                <a:path w="128679" h="145293">
                  <a:moveTo>
                    <a:pt x="100900" y="13302"/>
                  </a:moveTo>
                  <a:lnTo>
                    <a:pt x="89722" y="2124"/>
                  </a:lnTo>
                  <a:lnTo>
                    <a:pt x="81750" y="0"/>
                  </a:lnTo>
                  <a:lnTo>
                    <a:pt x="60414" y="761"/>
                  </a:lnTo>
                  <a:lnTo>
                    <a:pt x="41572" y="8118"/>
                  </a:lnTo>
                  <a:lnTo>
                    <a:pt x="25400" y="20357"/>
                  </a:lnTo>
                  <a:lnTo>
                    <a:pt x="10412" y="37494"/>
                  </a:lnTo>
                  <a:lnTo>
                    <a:pt x="2192" y="59929"/>
                  </a:lnTo>
                  <a:lnTo>
                    <a:pt x="0" y="72463"/>
                  </a:lnTo>
                  <a:lnTo>
                    <a:pt x="3803" y="95748"/>
                  </a:lnTo>
                  <a:lnTo>
                    <a:pt x="19098" y="125468"/>
                  </a:lnTo>
                  <a:lnTo>
                    <a:pt x="25308" y="133703"/>
                  </a:lnTo>
                  <a:lnTo>
                    <a:pt x="44688" y="142852"/>
                  </a:lnTo>
                  <a:lnTo>
                    <a:pt x="56406" y="145292"/>
                  </a:lnTo>
                  <a:lnTo>
                    <a:pt x="81905" y="141764"/>
                  </a:lnTo>
                  <a:lnTo>
                    <a:pt x="95256" y="137548"/>
                  </a:lnTo>
                  <a:lnTo>
                    <a:pt x="113210" y="123505"/>
                  </a:lnTo>
                  <a:lnTo>
                    <a:pt x="119635" y="114846"/>
                  </a:lnTo>
                  <a:lnTo>
                    <a:pt x="126774" y="92748"/>
                  </a:lnTo>
                  <a:lnTo>
                    <a:pt x="128678" y="80304"/>
                  </a:lnTo>
                  <a:lnTo>
                    <a:pt x="124554" y="57119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874694" y="428815"/>
              <a:ext cx="263214" cy="192367"/>
            </a:xfrm>
            <a:custGeom>
              <a:avLst/>
              <a:gdLst/>
              <a:ahLst/>
              <a:cxnLst/>
              <a:rect l="0" t="0" r="0" b="0"/>
              <a:pathLst>
                <a:path w="263214" h="192367">
                  <a:moveTo>
                    <a:pt x="0" y="13381"/>
                  </a:moveTo>
                  <a:lnTo>
                    <a:pt x="51536" y="50468"/>
                  </a:lnTo>
                  <a:lnTo>
                    <a:pt x="87241" y="108621"/>
                  </a:lnTo>
                  <a:lnTo>
                    <a:pt x="114509" y="157097"/>
                  </a:lnTo>
                  <a:lnTo>
                    <a:pt x="105876" y="149785"/>
                  </a:lnTo>
                  <a:lnTo>
                    <a:pt x="92462" y="125937"/>
                  </a:lnTo>
                  <a:lnTo>
                    <a:pt x="78619" y="78032"/>
                  </a:lnTo>
                  <a:lnTo>
                    <a:pt x="75886" y="51084"/>
                  </a:lnTo>
                  <a:lnTo>
                    <a:pt x="80911" y="29748"/>
                  </a:lnTo>
                  <a:lnTo>
                    <a:pt x="85526" y="20783"/>
                  </a:lnTo>
                  <a:lnTo>
                    <a:pt x="100013" y="7702"/>
                  </a:lnTo>
                  <a:lnTo>
                    <a:pt x="108790" y="2576"/>
                  </a:lnTo>
                  <a:lnTo>
                    <a:pt x="131019" y="0"/>
                  </a:lnTo>
                  <a:lnTo>
                    <a:pt x="177829" y="7879"/>
                  </a:lnTo>
                  <a:lnTo>
                    <a:pt x="196409" y="20294"/>
                  </a:lnTo>
                  <a:lnTo>
                    <a:pt x="211295" y="37511"/>
                  </a:lnTo>
                  <a:lnTo>
                    <a:pt x="239897" y="93075"/>
                  </a:lnTo>
                  <a:lnTo>
                    <a:pt x="257394" y="139997"/>
                  </a:lnTo>
                  <a:lnTo>
                    <a:pt x="263213" y="1923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424526" y="387757"/>
              <a:ext cx="176635" cy="225033"/>
            </a:xfrm>
            <a:custGeom>
              <a:avLst/>
              <a:gdLst/>
              <a:ahLst/>
              <a:cxnLst/>
              <a:rect l="0" t="0" r="0" b="0"/>
              <a:pathLst>
                <a:path w="176635" h="225033">
                  <a:moveTo>
                    <a:pt x="166106" y="22854"/>
                  </a:moveTo>
                  <a:lnTo>
                    <a:pt x="142059" y="13279"/>
                  </a:lnTo>
                  <a:lnTo>
                    <a:pt x="127733" y="2611"/>
                  </a:lnTo>
                  <a:lnTo>
                    <a:pt x="119467" y="0"/>
                  </a:lnTo>
                  <a:lnTo>
                    <a:pt x="89896" y="1914"/>
                  </a:lnTo>
                  <a:lnTo>
                    <a:pt x="54358" y="11060"/>
                  </a:lnTo>
                  <a:lnTo>
                    <a:pt x="36112" y="21902"/>
                  </a:lnTo>
                  <a:lnTo>
                    <a:pt x="23322" y="37639"/>
                  </a:lnTo>
                  <a:lnTo>
                    <a:pt x="5581" y="76337"/>
                  </a:lnTo>
                  <a:lnTo>
                    <a:pt x="0" y="118509"/>
                  </a:lnTo>
                  <a:lnTo>
                    <a:pt x="3935" y="162460"/>
                  </a:lnTo>
                  <a:lnTo>
                    <a:pt x="15652" y="187847"/>
                  </a:lnTo>
                  <a:lnTo>
                    <a:pt x="32557" y="208488"/>
                  </a:lnTo>
                  <a:lnTo>
                    <a:pt x="51768" y="221561"/>
                  </a:lnTo>
                  <a:lnTo>
                    <a:pt x="75125" y="225032"/>
                  </a:lnTo>
                  <a:lnTo>
                    <a:pt x="133631" y="214771"/>
                  </a:lnTo>
                  <a:lnTo>
                    <a:pt x="176634" y="2018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640214" y="446424"/>
              <a:ext cx="203103" cy="155057"/>
            </a:xfrm>
            <a:custGeom>
              <a:avLst/>
              <a:gdLst/>
              <a:ahLst/>
              <a:cxnLst/>
              <a:rect l="0" t="0" r="0" b="0"/>
              <a:pathLst>
                <a:path w="203103" h="155057">
                  <a:moveTo>
                    <a:pt x="118874" y="48415"/>
                  </a:moveTo>
                  <a:lnTo>
                    <a:pt x="124463" y="31647"/>
                  </a:lnTo>
                  <a:lnTo>
                    <a:pt x="122600" y="24368"/>
                  </a:lnTo>
                  <a:lnTo>
                    <a:pt x="111171" y="10041"/>
                  </a:lnTo>
                  <a:lnTo>
                    <a:pt x="91274" y="2114"/>
                  </a:lnTo>
                  <a:lnTo>
                    <a:pt x="79417" y="0"/>
                  </a:lnTo>
                  <a:lnTo>
                    <a:pt x="56884" y="3891"/>
                  </a:lnTo>
                  <a:lnTo>
                    <a:pt x="36341" y="14588"/>
                  </a:lnTo>
                  <a:lnTo>
                    <a:pt x="19411" y="31041"/>
                  </a:lnTo>
                  <a:lnTo>
                    <a:pt x="2316" y="65624"/>
                  </a:lnTo>
                  <a:lnTo>
                    <a:pt x="0" y="91938"/>
                  </a:lnTo>
                  <a:lnTo>
                    <a:pt x="4040" y="116892"/>
                  </a:lnTo>
                  <a:lnTo>
                    <a:pt x="13634" y="135781"/>
                  </a:lnTo>
                  <a:lnTo>
                    <a:pt x="28817" y="148855"/>
                  </a:lnTo>
                  <a:lnTo>
                    <a:pt x="37779" y="153980"/>
                  </a:lnTo>
                  <a:lnTo>
                    <a:pt x="47263" y="155056"/>
                  </a:lnTo>
                  <a:lnTo>
                    <a:pt x="67160" y="150013"/>
                  </a:lnTo>
                  <a:lnTo>
                    <a:pt x="84581" y="136854"/>
                  </a:lnTo>
                  <a:lnTo>
                    <a:pt x="92503" y="128431"/>
                  </a:lnTo>
                  <a:lnTo>
                    <a:pt x="101304" y="106594"/>
                  </a:lnTo>
                  <a:lnTo>
                    <a:pt x="103651" y="94220"/>
                  </a:lnTo>
                  <a:lnTo>
                    <a:pt x="107556" y="89480"/>
                  </a:lnTo>
                  <a:lnTo>
                    <a:pt x="112498" y="89830"/>
                  </a:lnTo>
                  <a:lnTo>
                    <a:pt x="163311" y="124119"/>
                  </a:lnTo>
                  <a:lnTo>
                    <a:pt x="203102" y="13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854674" y="440207"/>
              <a:ext cx="149915" cy="170446"/>
            </a:xfrm>
            <a:custGeom>
              <a:avLst/>
              <a:gdLst/>
              <a:ahLst/>
              <a:cxnLst/>
              <a:rect l="0" t="0" r="0" b="0"/>
              <a:pathLst>
                <a:path w="149915" h="170446">
                  <a:moveTo>
                    <a:pt x="9699" y="44103"/>
                  </a:moveTo>
                  <a:lnTo>
                    <a:pt x="15288" y="106196"/>
                  </a:lnTo>
                  <a:lnTo>
                    <a:pt x="18764" y="144130"/>
                  </a:lnTo>
                  <a:lnTo>
                    <a:pt x="16912" y="149392"/>
                  </a:lnTo>
                  <a:lnTo>
                    <a:pt x="13338" y="149391"/>
                  </a:lnTo>
                  <a:lnTo>
                    <a:pt x="8616" y="145880"/>
                  </a:lnTo>
                  <a:lnTo>
                    <a:pt x="3368" y="126382"/>
                  </a:lnTo>
                  <a:lnTo>
                    <a:pt x="0" y="66205"/>
                  </a:lnTo>
                  <a:lnTo>
                    <a:pt x="5778" y="38719"/>
                  </a:lnTo>
                  <a:lnTo>
                    <a:pt x="10595" y="26476"/>
                  </a:lnTo>
                  <a:lnTo>
                    <a:pt x="25305" y="9753"/>
                  </a:lnTo>
                  <a:lnTo>
                    <a:pt x="34141" y="3655"/>
                  </a:lnTo>
                  <a:lnTo>
                    <a:pt x="53317" y="0"/>
                  </a:lnTo>
                  <a:lnTo>
                    <a:pt x="63344" y="663"/>
                  </a:lnTo>
                  <a:lnTo>
                    <a:pt x="80724" y="7639"/>
                  </a:lnTo>
                  <a:lnTo>
                    <a:pt x="96248" y="19708"/>
                  </a:lnTo>
                  <a:lnTo>
                    <a:pt x="138276" y="76320"/>
                  </a:lnTo>
                  <a:lnTo>
                    <a:pt x="147953" y="97026"/>
                  </a:lnTo>
                  <a:lnTo>
                    <a:pt x="149914" y="121047"/>
                  </a:lnTo>
                  <a:lnTo>
                    <a:pt x="146569" y="1704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338155" y="273740"/>
              <a:ext cx="212279" cy="357719"/>
            </a:xfrm>
            <a:custGeom>
              <a:avLst/>
              <a:gdLst/>
              <a:ahLst/>
              <a:cxnLst/>
              <a:rect l="0" t="0" r="0" b="0"/>
              <a:pathLst>
                <a:path w="212279" h="357719">
                  <a:moveTo>
                    <a:pt x="0" y="0"/>
                  </a:moveTo>
                  <a:lnTo>
                    <a:pt x="8333" y="37478"/>
                  </a:lnTo>
                  <a:lnTo>
                    <a:pt x="17476" y="96486"/>
                  </a:lnTo>
                  <a:lnTo>
                    <a:pt x="23469" y="153417"/>
                  </a:lnTo>
                  <a:lnTo>
                    <a:pt x="29983" y="210329"/>
                  </a:lnTo>
                  <a:lnTo>
                    <a:pt x="38505" y="270661"/>
                  </a:lnTo>
                  <a:lnTo>
                    <a:pt x="40511" y="303568"/>
                  </a:lnTo>
                  <a:lnTo>
                    <a:pt x="38705" y="312343"/>
                  </a:lnTo>
                  <a:lnTo>
                    <a:pt x="35162" y="315854"/>
                  </a:lnTo>
                  <a:lnTo>
                    <a:pt x="30461" y="315854"/>
                  </a:lnTo>
                  <a:lnTo>
                    <a:pt x="27326" y="311175"/>
                  </a:lnTo>
                  <a:lnTo>
                    <a:pt x="23843" y="293498"/>
                  </a:lnTo>
                  <a:lnTo>
                    <a:pt x="27472" y="262828"/>
                  </a:lnTo>
                  <a:lnTo>
                    <a:pt x="41545" y="231513"/>
                  </a:lnTo>
                  <a:lnTo>
                    <a:pt x="66122" y="205597"/>
                  </a:lnTo>
                  <a:lnTo>
                    <a:pt x="91779" y="199781"/>
                  </a:lnTo>
                  <a:lnTo>
                    <a:pt x="120339" y="202266"/>
                  </a:lnTo>
                  <a:lnTo>
                    <a:pt x="154979" y="216819"/>
                  </a:lnTo>
                  <a:lnTo>
                    <a:pt x="172605" y="229335"/>
                  </a:lnTo>
                  <a:lnTo>
                    <a:pt x="185118" y="245816"/>
                  </a:lnTo>
                  <a:lnTo>
                    <a:pt x="208272" y="284993"/>
                  </a:lnTo>
                  <a:lnTo>
                    <a:pt x="212278" y="308768"/>
                  </a:lnTo>
                  <a:lnTo>
                    <a:pt x="211709" y="321659"/>
                  </a:lnTo>
                  <a:lnTo>
                    <a:pt x="206650" y="332592"/>
                  </a:lnTo>
                  <a:lnTo>
                    <a:pt x="188550" y="350980"/>
                  </a:lnTo>
                  <a:lnTo>
                    <a:pt x="177173" y="355650"/>
                  </a:lnTo>
                  <a:lnTo>
                    <a:pt x="152053" y="357718"/>
                  </a:lnTo>
                  <a:lnTo>
                    <a:pt x="117193" y="352306"/>
                  </a:lnTo>
                  <a:lnTo>
                    <a:pt x="74806" y="331415"/>
                  </a:lnTo>
                  <a:lnTo>
                    <a:pt x="52643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517140" y="423943"/>
              <a:ext cx="190750" cy="197239"/>
            </a:xfrm>
            <a:custGeom>
              <a:avLst/>
              <a:gdLst/>
              <a:ahLst/>
              <a:cxnLst/>
              <a:rect l="0" t="0" r="0" b="0"/>
              <a:pathLst>
                <a:path w="190750" h="197239">
                  <a:moveTo>
                    <a:pt x="0" y="102481"/>
                  </a:moveTo>
                  <a:lnTo>
                    <a:pt x="37477" y="94148"/>
                  </a:lnTo>
                  <a:lnTo>
                    <a:pt x="94490" y="92387"/>
                  </a:lnTo>
                  <a:lnTo>
                    <a:pt x="139260" y="86492"/>
                  </a:lnTo>
                  <a:lnTo>
                    <a:pt x="161719" y="77438"/>
                  </a:lnTo>
                  <a:lnTo>
                    <a:pt x="170984" y="71748"/>
                  </a:lnTo>
                  <a:lnTo>
                    <a:pt x="184397" y="56067"/>
                  </a:lnTo>
                  <a:lnTo>
                    <a:pt x="189612" y="46972"/>
                  </a:lnTo>
                  <a:lnTo>
                    <a:pt x="190749" y="38569"/>
                  </a:lnTo>
                  <a:lnTo>
                    <a:pt x="185772" y="22993"/>
                  </a:lnTo>
                  <a:lnTo>
                    <a:pt x="172643" y="11391"/>
                  </a:lnTo>
                  <a:lnTo>
                    <a:pt x="153938" y="3505"/>
                  </a:lnTo>
                  <a:lnTo>
                    <a:pt x="130028" y="0"/>
                  </a:lnTo>
                  <a:lnTo>
                    <a:pt x="106923" y="4682"/>
                  </a:lnTo>
                  <a:lnTo>
                    <a:pt x="77304" y="20471"/>
                  </a:lnTo>
                  <a:lnTo>
                    <a:pt x="46335" y="46767"/>
                  </a:lnTo>
                  <a:lnTo>
                    <a:pt x="30366" y="73105"/>
                  </a:lnTo>
                  <a:lnTo>
                    <a:pt x="18226" y="103136"/>
                  </a:lnTo>
                  <a:lnTo>
                    <a:pt x="20188" y="126949"/>
                  </a:lnTo>
                  <a:lnTo>
                    <a:pt x="30030" y="150791"/>
                  </a:lnTo>
                  <a:lnTo>
                    <a:pt x="46102" y="169186"/>
                  </a:lnTo>
                  <a:lnTo>
                    <a:pt x="74880" y="187106"/>
                  </a:lnTo>
                  <a:lnTo>
                    <a:pt x="123282" y="195237"/>
                  </a:lnTo>
                  <a:lnTo>
                    <a:pt x="168455" y="1972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956316" y="462114"/>
              <a:ext cx="237869" cy="374724"/>
            </a:xfrm>
            <a:custGeom>
              <a:avLst/>
              <a:gdLst/>
              <a:ahLst/>
              <a:cxnLst/>
              <a:rect l="0" t="0" r="0" b="0"/>
              <a:pathLst>
                <a:path w="237869" h="374724">
                  <a:moveTo>
                    <a:pt x="182006" y="64310"/>
                  </a:moveTo>
                  <a:lnTo>
                    <a:pt x="176416" y="47543"/>
                  </a:lnTo>
                  <a:lnTo>
                    <a:pt x="164313" y="33072"/>
                  </a:lnTo>
                  <a:lnTo>
                    <a:pt x="122358" y="4717"/>
                  </a:lnTo>
                  <a:lnTo>
                    <a:pt x="96224" y="0"/>
                  </a:lnTo>
                  <a:lnTo>
                    <a:pt x="46908" y="6504"/>
                  </a:lnTo>
                  <a:lnTo>
                    <a:pt x="19665" y="21316"/>
                  </a:lnTo>
                  <a:lnTo>
                    <a:pt x="7299" y="37013"/>
                  </a:lnTo>
                  <a:lnTo>
                    <a:pt x="2363" y="46112"/>
                  </a:lnTo>
                  <a:lnTo>
                    <a:pt x="0" y="68701"/>
                  </a:lnTo>
                  <a:lnTo>
                    <a:pt x="4018" y="93168"/>
                  </a:lnTo>
                  <a:lnTo>
                    <a:pt x="13603" y="115740"/>
                  </a:lnTo>
                  <a:lnTo>
                    <a:pt x="21774" y="123164"/>
                  </a:lnTo>
                  <a:lnTo>
                    <a:pt x="43331" y="131411"/>
                  </a:lnTo>
                  <a:lnTo>
                    <a:pt x="81776" y="130466"/>
                  </a:lnTo>
                  <a:lnTo>
                    <a:pt x="102754" y="122569"/>
                  </a:lnTo>
                  <a:lnTo>
                    <a:pt x="135286" y="98435"/>
                  </a:lnTo>
                  <a:lnTo>
                    <a:pt x="151525" y="72472"/>
                  </a:lnTo>
                  <a:lnTo>
                    <a:pt x="155836" y="69751"/>
                  </a:lnTo>
                  <a:lnTo>
                    <a:pt x="159880" y="71447"/>
                  </a:lnTo>
                  <a:lnTo>
                    <a:pt x="167493" y="82690"/>
                  </a:lnTo>
                  <a:lnTo>
                    <a:pt x="185452" y="139694"/>
                  </a:lnTo>
                  <a:lnTo>
                    <a:pt x="196025" y="188682"/>
                  </a:lnTo>
                  <a:lnTo>
                    <a:pt x="212156" y="240241"/>
                  </a:lnTo>
                  <a:lnTo>
                    <a:pt x="230163" y="301660"/>
                  </a:lnTo>
                  <a:lnTo>
                    <a:pt x="237724" y="330456"/>
                  </a:lnTo>
                  <a:lnTo>
                    <a:pt x="237868" y="342347"/>
                  </a:lnTo>
                  <a:lnTo>
                    <a:pt x="231790" y="361797"/>
                  </a:lnTo>
                  <a:lnTo>
                    <a:pt x="224554" y="367920"/>
                  </a:lnTo>
                  <a:lnTo>
                    <a:pt x="204036" y="374723"/>
                  </a:lnTo>
                  <a:lnTo>
                    <a:pt x="152736" y="370685"/>
                  </a:lnTo>
                  <a:lnTo>
                    <a:pt x="97542" y="358622"/>
                  </a:lnTo>
                  <a:lnTo>
                    <a:pt x="58713" y="351555"/>
                  </a:lnTo>
                  <a:lnTo>
                    <a:pt x="24078" y="3485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180436" y="431668"/>
              <a:ext cx="126343" cy="212730"/>
            </a:xfrm>
            <a:custGeom>
              <a:avLst/>
              <a:gdLst/>
              <a:ahLst/>
              <a:cxnLst/>
              <a:rect l="0" t="0" r="0" b="0"/>
              <a:pathLst>
                <a:path w="126343" h="212730">
                  <a:moveTo>
                    <a:pt x="0" y="94756"/>
                  </a:moveTo>
                  <a:lnTo>
                    <a:pt x="19128" y="155867"/>
                  </a:lnTo>
                  <a:lnTo>
                    <a:pt x="49803" y="210299"/>
                  </a:lnTo>
                  <a:lnTo>
                    <a:pt x="53089" y="212729"/>
                  </a:lnTo>
                  <a:lnTo>
                    <a:pt x="54110" y="209669"/>
                  </a:lnTo>
                  <a:lnTo>
                    <a:pt x="44430" y="166951"/>
                  </a:lnTo>
                  <a:lnTo>
                    <a:pt x="25631" y="103983"/>
                  </a:lnTo>
                  <a:lnTo>
                    <a:pt x="23090" y="78580"/>
                  </a:lnTo>
                  <a:lnTo>
                    <a:pt x="28200" y="57931"/>
                  </a:lnTo>
                  <a:lnTo>
                    <a:pt x="32838" y="49149"/>
                  </a:lnTo>
                  <a:lnTo>
                    <a:pt x="47349" y="36272"/>
                  </a:lnTo>
                  <a:lnTo>
                    <a:pt x="102625" y="10940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356318" y="465584"/>
              <a:ext cx="192616" cy="145069"/>
            </a:xfrm>
            <a:custGeom>
              <a:avLst/>
              <a:gdLst/>
              <a:ahLst/>
              <a:cxnLst/>
              <a:rect l="0" t="0" r="0" b="0"/>
              <a:pathLst>
                <a:path w="192616" h="145069">
                  <a:moveTo>
                    <a:pt x="139973" y="29255"/>
                  </a:moveTo>
                  <a:lnTo>
                    <a:pt x="121992" y="13614"/>
                  </a:lnTo>
                  <a:lnTo>
                    <a:pt x="105076" y="5536"/>
                  </a:lnTo>
                  <a:lnTo>
                    <a:pt x="70231" y="0"/>
                  </a:lnTo>
                  <a:lnTo>
                    <a:pt x="50095" y="4944"/>
                  </a:lnTo>
                  <a:lnTo>
                    <a:pt x="18103" y="27182"/>
                  </a:lnTo>
                  <a:lnTo>
                    <a:pt x="6650" y="46661"/>
                  </a:lnTo>
                  <a:lnTo>
                    <a:pt x="0" y="69746"/>
                  </a:lnTo>
                  <a:lnTo>
                    <a:pt x="943" y="91705"/>
                  </a:lnTo>
                  <a:lnTo>
                    <a:pt x="8382" y="110043"/>
                  </a:lnTo>
                  <a:lnTo>
                    <a:pt x="13640" y="118208"/>
                  </a:lnTo>
                  <a:lnTo>
                    <a:pt x="21826" y="123652"/>
                  </a:lnTo>
                  <a:lnTo>
                    <a:pt x="43400" y="129701"/>
                  </a:lnTo>
                  <a:lnTo>
                    <a:pt x="53364" y="128974"/>
                  </a:lnTo>
                  <a:lnTo>
                    <a:pt x="70674" y="121928"/>
                  </a:lnTo>
                  <a:lnTo>
                    <a:pt x="83047" y="104758"/>
                  </a:lnTo>
                  <a:lnTo>
                    <a:pt x="100522" y="61197"/>
                  </a:lnTo>
                  <a:lnTo>
                    <a:pt x="104314" y="59908"/>
                  </a:lnTo>
                  <a:lnTo>
                    <a:pt x="108011" y="64898"/>
                  </a:lnTo>
                  <a:lnTo>
                    <a:pt x="116409" y="82531"/>
                  </a:lnTo>
                  <a:lnTo>
                    <a:pt x="147585" y="120123"/>
                  </a:lnTo>
                  <a:lnTo>
                    <a:pt x="192615" y="1450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562584" y="451490"/>
              <a:ext cx="167256" cy="349302"/>
            </a:xfrm>
            <a:custGeom>
              <a:avLst/>
              <a:gdLst/>
              <a:ahLst/>
              <a:cxnLst/>
              <a:rect l="0" t="0" r="0" b="0"/>
              <a:pathLst>
                <a:path w="167256" h="349302">
                  <a:moveTo>
                    <a:pt x="38991" y="95991"/>
                  </a:moveTo>
                  <a:lnTo>
                    <a:pt x="42110" y="148042"/>
                  </a:lnTo>
                  <a:lnTo>
                    <a:pt x="50443" y="197981"/>
                  </a:lnTo>
                  <a:lnTo>
                    <a:pt x="60322" y="245534"/>
                  </a:lnTo>
                  <a:lnTo>
                    <a:pt x="68550" y="308415"/>
                  </a:lnTo>
                  <a:lnTo>
                    <a:pt x="76242" y="349301"/>
                  </a:lnTo>
                  <a:lnTo>
                    <a:pt x="55587" y="295346"/>
                  </a:lnTo>
                  <a:lnTo>
                    <a:pt x="39496" y="237579"/>
                  </a:lnTo>
                  <a:lnTo>
                    <a:pt x="25052" y="180501"/>
                  </a:lnTo>
                  <a:lnTo>
                    <a:pt x="10935" y="127373"/>
                  </a:lnTo>
                  <a:lnTo>
                    <a:pt x="0" y="66099"/>
                  </a:lnTo>
                  <a:lnTo>
                    <a:pt x="605" y="39422"/>
                  </a:lnTo>
                  <a:lnTo>
                    <a:pt x="8672" y="19767"/>
                  </a:lnTo>
                  <a:lnTo>
                    <a:pt x="23176" y="6352"/>
                  </a:lnTo>
                  <a:lnTo>
                    <a:pt x="31957" y="1137"/>
                  </a:lnTo>
                  <a:lnTo>
                    <a:pt x="41320" y="0"/>
                  </a:lnTo>
                  <a:lnTo>
                    <a:pt x="61083" y="4975"/>
                  </a:lnTo>
                  <a:lnTo>
                    <a:pt x="108433" y="28403"/>
                  </a:lnTo>
                  <a:lnTo>
                    <a:pt x="156462" y="78764"/>
                  </a:lnTo>
                  <a:lnTo>
                    <a:pt x="166460" y="97693"/>
                  </a:lnTo>
                  <a:lnTo>
                    <a:pt x="167255" y="106485"/>
                  </a:lnTo>
                  <a:lnTo>
                    <a:pt x="161897" y="122492"/>
                  </a:lnTo>
                  <a:lnTo>
                    <a:pt x="156023" y="126527"/>
                  </a:lnTo>
                  <a:lnTo>
                    <a:pt x="105875" y="127670"/>
                  </a:lnTo>
                  <a:lnTo>
                    <a:pt x="61952" y="119190"/>
                  </a:lnTo>
                  <a:lnTo>
                    <a:pt x="28462" y="1065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727917" y="242155"/>
              <a:ext cx="305327" cy="349803"/>
            </a:xfrm>
            <a:custGeom>
              <a:avLst/>
              <a:gdLst/>
              <a:ahLst/>
              <a:cxnLst/>
              <a:rect l="0" t="0" r="0" b="0"/>
              <a:pathLst>
                <a:path w="305327" h="349803">
                  <a:moveTo>
                    <a:pt x="0" y="0"/>
                  </a:moveTo>
                  <a:lnTo>
                    <a:pt x="8334" y="48931"/>
                  </a:lnTo>
                  <a:lnTo>
                    <a:pt x="12998" y="96776"/>
                  </a:lnTo>
                  <a:lnTo>
                    <a:pt x="25054" y="154167"/>
                  </a:lnTo>
                  <a:lnTo>
                    <a:pt x="42178" y="216314"/>
                  </a:lnTo>
                  <a:lnTo>
                    <a:pt x="56165" y="270716"/>
                  </a:lnTo>
                  <a:lnTo>
                    <a:pt x="67852" y="322710"/>
                  </a:lnTo>
                  <a:lnTo>
                    <a:pt x="67462" y="323934"/>
                  </a:lnTo>
                  <a:lnTo>
                    <a:pt x="58430" y="300683"/>
                  </a:lnTo>
                  <a:lnTo>
                    <a:pt x="54357" y="266776"/>
                  </a:lnTo>
                  <a:lnTo>
                    <a:pt x="58740" y="232683"/>
                  </a:lnTo>
                  <a:lnTo>
                    <a:pt x="63726" y="226482"/>
                  </a:lnTo>
                  <a:lnTo>
                    <a:pt x="70560" y="223517"/>
                  </a:lnTo>
                  <a:lnTo>
                    <a:pt x="78625" y="222711"/>
                  </a:lnTo>
                  <a:lnTo>
                    <a:pt x="86342" y="225683"/>
                  </a:lnTo>
                  <a:lnTo>
                    <a:pt x="101155" y="238344"/>
                  </a:lnTo>
                  <a:lnTo>
                    <a:pt x="136788" y="296607"/>
                  </a:lnTo>
                  <a:lnTo>
                    <a:pt x="161209" y="349802"/>
                  </a:lnTo>
                  <a:lnTo>
                    <a:pt x="161285" y="349015"/>
                  </a:lnTo>
                  <a:lnTo>
                    <a:pt x="158922" y="328020"/>
                  </a:lnTo>
                  <a:lnTo>
                    <a:pt x="158591" y="316946"/>
                  </a:lnTo>
                  <a:lnTo>
                    <a:pt x="161879" y="307223"/>
                  </a:lnTo>
                  <a:lnTo>
                    <a:pt x="174892" y="290182"/>
                  </a:lnTo>
                  <a:lnTo>
                    <a:pt x="230279" y="261334"/>
                  </a:lnTo>
                  <a:lnTo>
                    <a:pt x="250915" y="247170"/>
                  </a:lnTo>
                  <a:lnTo>
                    <a:pt x="267885" y="229176"/>
                  </a:lnTo>
                  <a:lnTo>
                    <a:pt x="272177" y="219465"/>
                  </a:lnTo>
                  <a:lnTo>
                    <a:pt x="273826" y="199315"/>
                  </a:lnTo>
                  <a:lnTo>
                    <a:pt x="270288" y="191368"/>
                  </a:lnTo>
                  <a:lnTo>
                    <a:pt x="256999" y="179419"/>
                  </a:lnTo>
                  <a:lnTo>
                    <a:pt x="248541" y="176935"/>
                  </a:lnTo>
                  <a:lnTo>
                    <a:pt x="229786" y="177293"/>
                  </a:lnTo>
                  <a:lnTo>
                    <a:pt x="212871" y="184472"/>
                  </a:lnTo>
                  <a:lnTo>
                    <a:pt x="205085" y="189662"/>
                  </a:lnTo>
                  <a:lnTo>
                    <a:pt x="193315" y="207906"/>
                  </a:lnTo>
                  <a:lnTo>
                    <a:pt x="185354" y="231613"/>
                  </a:lnTo>
                  <a:lnTo>
                    <a:pt x="182042" y="270097"/>
                  </a:lnTo>
                  <a:lnTo>
                    <a:pt x="185413" y="293178"/>
                  </a:lnTo>
                  <a:lnTo>
                    <a:pt x="197049" y="312016"/>
                  </a:lnTo>
                  <a:lnTo>
                    <a:pt x="205066" y="320314"/>
                  </a:lnTo>
                  <a:lnTo>
                    <a:pt x="226451" y="329535"/>
                  </a:lnTo>
                  <a:lnTo>
                    <a:pt x="287314" y="335940"/>
                  </a:lnTo>
                  <a:lnTo>
                    <a:pt x="305326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8057460" y="266617"/>
              <a:ext cx="196883" cy="345392"/>
            </a:xfrm>
            <a:custGeom>
              <a:avLst/>
              <a:gdLst/>
              <a:ahLst/>
              <a:cxnLst/>
              <a:rect l="0" t="0" r="0" b="0"/>
              <a:pathLst>
                <a:path w="196883" h="345392">
                  <a:moveTo>
                    <a:pt x="133711" y="259807"/>
                  </a:moveTo>
                  <a:lnTo>
                    <a:pt x="113467" y="215845"/>
                  </a:lnTo>
                  <a:lnTo>
                    <a:pt x="97808" y="202054"/>
                  </a:lnTo>
                  <a:lnTo>
                    <a:pt x="77979" y="193195"/>
                  </a:lnTo>
                  <a:lnTo>
                    <a:pt x="53569" y="189258"/>
                  </a:lnTo>
                  <a:lnTo>
                    <a:pt x="33361" y="193747"/>
                  </a:lnTo>
                  <a:lnTo>
                    <a:pt x="24697" y="198220"/>
                  </a:lnTo>
                  <a:lnTo>
                    <a:pt x="11951" y="212548"/>
                  </a:lnTo>
                  <a:lnTo>
                    <a:pt x="3556" y="231784"/>
                  </a:lnTo>
                  <a:lnTo>
                    <a:pt x="0" y="268922"/>
                  </a:lnTo>
                  <a:lnTo>
                    <a:pt x="7005" y="307222"/>
                  </a:lnTo>
                  <a:lnTo>
                    <a:pt x="17346" y="326114"/>
                  </a:lnTo>
                  <a:lnTo>
                    <a:pt x="32860" y="339190"/>
                  </a:lnTo>
                  <a:lnTo>
                    <a:pt x="41910" y="344315"/>
                  </a:lnTo>
                  <a:lnTo>
                    <a:pt x="50283" y="345391"/>
                  </a:lnTo>
                  <a:lnTo>
                    <a:pt x="65827" y="340349"/>
                  </a:lnTo>
                  <a:lnTo>
                    <a:pt x="80533" y="324069"/>
                  </a:lnTo>
                  <a:lnTo>
                    <a:pt x="103449" y="281080"/>
                  </a:lnTo>
                  <a:lnTo>
                    <a:pt x="119241" y="223152"/>
                  </a:lnTo>
                  <a:lnTo>
                    <a:pt x="133626" y="162316"/>
                  </a:lnTo>
                  <a:lnTo>
                    <a:pt x="142144" y="99910"/>
                  </a:lnTo>
                  <a:lnTo>
                    <a:pt x="138029" y="51123"/>
                  </a:lnTo>
                  <a:lnTo>
                    <a:pt x="129401" y="5213"/>
                  </a:lnTo>
                  <a:lnTo>
                    <a:pt x="126158" y="0"/>
                  </a:lnTo>
                  <a:lnTo>
                    <a:pt x="122826" y="1205"/>
                  </a:lnTo>
                  <a:lnTo>
                    <a:pt x="119436" y="6687"/>
                  </a:lnTo>
                  <a:lnTo>
                    <a:pt x="113993" y="63579"/>
                  </a:lnTo>
                  <a:lnTo>
                    <a:pt x="116037" y="119184"/>
                  </a:lnTo>
                  <a:lnTo>
                    <a:pt x="127360" y="169899"/>
                  </a:lnTo>
                  <a:lnTo>
                    <a:pt x="140862" y="223807"/>
                  </a:lnTo>
                  <a:lnTo>
                    <a:pt x="147808" y="247317"/>
                  </a:lnTo>
                  <a:lnTo>
                    <a:pt x="164152" y="266344"/>
                  </a:lnTo>
                  <a:lnTo>
                    <a:pt x="196882" y="2913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543073" y="484310"/>
              <a:ext cx="16597" cy="115815"/>
            </a:xfrm>
            <a:custGeom>
              <a:avLst/>
              <a:gdLst/>
              <a:ahLst/>
              <a:cxnLst/>
              <a:rect l="0" t="0" r="0" b="0"/>
              <a:pathLst>
                <a:path w="16597" h="115815">
                  <a:moveTo>
                    <a:pt x="6067" y="0"/>
                  </a:moveTo>
                  <a:lnTo>
                    <a:pt x="0" y="33622"/>
                  </a:lnTo>
                  <a:lnTo>
                    <a:pt x="10626" y="93407"/>
                  </a:lnTo>
                  <a:lnTo>
                    <a:pt x="16596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559669" y="347440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681098" y="442202"/>
              <a:ext cx="156322" cy="181301"/>
            </a:xfrm>
            <a:custGeom>
              <a:avLst/>
              <a:gdLst/>
              <a:ahLst/>
              <a:cxnLst/>
              <a:rect l="0" t="0" r="0" b="0"/>
              <a:pathLst>
                <a:path w="156322" h="181301">
                  <a:moveTo>
                    <a:pt x="4912" y="73694"/>
                  </a:moveTo>
                  <a:lnTo>
                    <a:pt x="8032" y="127838"/>
                  </a:lnTo>
                  <a:lnTo>
                    <a:pt x="20531" y="181300"/>
                  </a:lnTo>
                  <a:lnTo>
                    <a:pt x="20004" y="180526"/>
                  </a:lnTo>
                  <a:lnTo>
                    <a:pt x="4388" y="123699"/>
                  </a:lnTo>
                  <a:lnTo>
                    <a:pt x="0" y="97088"/>
                  </a:lnTo>
                  <a:lnTo>
                    <a:pt x="6715" y="44996"/>
                  </a:lnTo>
                  <a:lnTo>
                    <a:pt x="9624" y="33505"/>
                  </a:lnTo>
                  <a:lnTo>
                    <a:pt x="22214" y="14498"/>
                  </a:lnTo>
                  <a:lnTo>
                    <a:pt x="30484" y="6154"/>
                  </a:lnTo>
                  <a:lnTo>
                    <a:pt x="39508" y="1761"/>
                  </a:lnTo>
                  <a:lnTo>
                    <a:pt x="58893" y="0"/>
                  </a:lnTo>
                  <a:lnTo>
                    <a:pt x="76087" y="6236"/>
                  </a:lnTo>
                  <a:lnTo>
                    <a:pt x="91527" y="17976"/>
                  </a:lnTo>
                  <a:lnTo>
                    <a:pt x="133495" y="74348"/>
                  </a:lnTo>
                  <a:lnTo>
                    <a:pt x="155192" y="126423"/>
                  </a:lnTo>
                  <a:lnTo>
                    <a:pt x="156321" y="147432"/>
                  </a:lnTo>
                  <a:lnTo>
                    <a:pt x="152311" y="1789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9203844" y="378213"/>
              <a:ext cx="261276" cy="211383"/>
            </a:xfrm>
            <a:custGeom>
              <a:avLst/>
              <a:gdLst/>
              <a:ahLst/>
              <a:cxnLst/>
              <a:rect l="0" t="0" r="0" b="0"/>
              <a:pathLst>
                <a:path w="261276" h="211383">
                  <a:moveTo>
                    <a:pt x="145462" y="74512"/>
                  </a:moveTo>
                  <a:lnTo>
                    <a:pt x="130889" y="31820"/>
                  </a:lnTo>
                  <a:lnTo>
                    <a:pt x="125218" y="21484"/>
                  </a:lnTo>
                  <a:lnTo>
                    <a:pt x="106438" y="6880"/>
                  </a:lnTo>
                  <a:lnTo>
                    <a:pt x="94880" y="1348"/>
                  </a:lnTo>
                  <a:lnTo>
                    <a:pt x="83665" y="0"/>
                  </a:lnTo>
                  <a:lnTo>
                    <a:pt x="61844" y="4741"/>
                  </a:lnTo>
                  <a:lnTo>
                    <a:pt x="43568" y="17766"/>
                  </a:lnTo>
                  <a:lnTo>
                    <a:pt x="20124" y="47950"/>
                  </a:lnTo>
                  <a:lnTo>
                    <a:pt x="7868" y="73235"/>
                  </a:lnTo>
                  <a:lnTo>
                    <a:pt x="0" y="127595"/>
                  </a:lnTo>
                  <a:lnTo>
                    <a:pt x="1263" y="154257"/>
                  </a:lnTo>
                  <a:lnTo>
                    <a:pt x="9624" y="177804"/>
                  </a:lnTo>
                  <a:lnTo>
                    <a:pt x="18638" y="185487"/>
                  </a:lnTo>
                  <a:lnTo>
                    <a:pt x="44252" y="194024"/>
                  </a:lnTo>
                  <a:lnTo>
                    <a:pt x="80379" y="193241"/>
                  </a:lnTo>
                  <a:lnTo>
                    <a:pt x="99378" y="185382"/>
                  </a:lnTo>
                  <a:lnTo>
                    <a:pt x="107720" y="180011"/>
                  </a:lnTo>
                  <a:lnTo>
                    <a:pt x="120109" y="164684"/>
                  </a:lnTo>
                  <a:lnTo>
                    <a:pt x="137594" y="126249"/>
                  </a:lnTo>
                  <a:lnTo>
                    <a:pt x="143907" y="86985"/>
                  </a:lnTo>
                  <a:lnTo>
                    <a:pt x="150847" y="128335"/>
                  </a:lnTo>
                  <a:lnTo>
                    <a:pt x="171234" y="159090"/>
                  </a:lnTo>
                  <a:lnTo>
                    <a:pt x="202329" y="191348"/>
                  </a:lnTo>
                  <a:lnTo>
                    <a:pt x="229771" y="204926"/>
                  </a:lnTo>
                  <a:lnTo>
                    <a:pt x="261275" y="2113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74689" y="1077027"/>
              <a:ext cx="327227" cy="287798"/>
            </a:xfrm>
            <a:custGeom>
              <a:avLst/>
              <a:gdLst/>
              <a:ahLst/>
              <a:cxnLst/>
              <a:rect l="0" t="0" r="0" b="0"/>
              <a:pathLst>
                <a:path w="327227" h="287798">
                  <a:moveTo>
                    <a:pt x="220233" y="17936"/>
                  </a:moveTo>
                  <a:lnTo>
                    <a:pt x="185441" y="3465"/>
                  </a:lnTo>
                  <a:lnTo>
                    <a:pt x="142334" y="0"/>
                  </a:lnTo>
                  <a:lnTo>
                    <a:pt x="88902" y="8717"/>
                  </a:lnTo>
                  <a:lnTo>
                    <a:pt x="28305" y="27294"/>
                  </a:lnTo>
                  <a:lnTo>
                    <a:pt x="8979" y="43152"/>
                  </a:lnTo>
                  <a:lnTo>
                    <a:pt x="2188" y="52294"/>
                  </a:lnTo>
                  <a:lnTo>
                    <a:pt x="0" y="61899"/>
                  </a:lnTo>
                  <a:lnTo>
                    <a:pt x="3809" y="81929"/>
                  </a:lnTo>
                  <a:lnTo>
                    <a:pt x="9270" y="89844"/>
                  </a:lnTo>
                  <a:lnTo>
                    <a:pt x="24696" y="101758"/>
                  </a:lnTo>
                  <a:lnTo>
                    <a:pt x="58701" y="109453"/>
                  </a:lnTo>
                  <a:lnTo>
                    <a:pt x="119348" y="112053"/>
                  </a:lnTo>
                  <a:lnTo>
                    <a:pt x="174482" y="115686"/>
                  </a:lnTo>
                  <a:lnTo>
                    <a:pt x="230282" y="130634"/>
                  </a:lnTo>
                  <a:lnTo>
                    <a:pt x="283341" y="153429"/>
                  </a:lnTo>
                  <a:lnTo>
                    <a:pt x="309381" y="172986"/>
                  </a:lnTo>
                  <a:lnTo>
                    <a:pt x="326326" y="199188"/>
                  </a:lnTo>
                  <a:lnTo>
                    <a:pt x="327226" y="208960"/>
                  </a:lnTo>
                  <a:lnTo>
                    <a:pt x="321988" y="229178"/>
                  </a:lnTo>
                  <a:lnTo>
                    <a:pt x="305884" y="254701"/>
                  </a:lnTo>
                  <a:lnTo>
                    <a:pt x="286766" y="266665"/>
                  </a:lnTo>
                  <a:lnTo>
                    <a:pt x="228864" y="286477"/>
                  </a:lnTo>
                  <a:lnTo>
                    <a:pt x="183666" y="287797"/>
                  </a:lnTo>
                  <a:lnTo>
                    <a:pt x="141288" y="274410"/>
                  </a:lnTo>
                  <a:lnTo>
                    <a:pt x="98054" y="252045"/>
                  </a:lnTo>
                  <a:lnTo>
                    <a:pt x="72834" y="2390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105492" y="937036"/>
              <a:ext cx="52643" cy="368498"/>
            </a:xfrm>
            <a:custGeom>
              <a:avLst/>
              <a:gdLst/>
              <a:ahLst/>
              <a:cxnLst/>
              <a:rect l="0" t="0" r="0" b="0"/>
              <a:pathLst>
                <a:path w="52643" h="368498">
                  <a:moveTo>
                    <a:pt x="0" y="0"/>
                  </a:moveTo>
                  <a:lnTo>
                    <a:pt x="3119" y="48931"/>
                  </a:lnTo>
                  <a:lnTo>
                    <a:pt x="8333" y="99896"/>
                  </a:lnTo>
                  <a:lnTo>
                    <a:pt x="12997" y="159450"/>
                  </a:lnTo>
                  <a:lnTo>
                    <a:pt x="21788" y="218430"/>
                  </a:lnTo>
                  <a:lnTo>
                    <a:pt x="31802" y="269831"/>
                  </a:lnTo>
                  <a:lnTo>
                    <a:pt x="45666" y="323531"/>
                  </a:lnTo>
                  <a:lnTo>
                    <a:pt x="52642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958093" y="1064028"/>
              <a:ext cx="284270" cy="30936"/>
            </a:xfrm>
            <a:custGeom>
              <a:avLst/>
              <a:gdLst/>
              <a:ahLst/>
              <a:cxnLst/>
              <a:rect l="0" t="0" r="0" b="0"/>
              <a:pathLst>
                <a:path w="284270" h="30936">
                  <a:moveTo>
                    <a:pt x="284269" y="9878"/>
                  </a:moveTo>
                  <a:lnTo>
                    <a:pt x="256713" y="2643"/>
                  </a:lnTo>
                  <a:lnTo>
                    <a:pt x="200491" y="0"/>
                  </a:lnTo>
                  <a:lnTo>
                    <a:pt x="143978" y="5067"/>
                  </a:lnTo>
                  <a:lnTo>
                    <a:pt x="87755" y="10098"/>
                  </a:lnTo>
                  <a:lnTo>
                    <a:pt x="34708" y="21143"/>
                  </a:lnTo>
                  <a:lnTo>
                    <a:pt x="0" y="309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221305" y="1105492"/>
              <a:ext cx="105286" cy="150299"/>
            </a:xfrm>
            <a:custGeom>
              <a:avLst/>
              <a:gdLst/>
              <a:ahLst/>
              <a:cxnLst/>
              <a:rect l="0" t="0" r="0" b="0"/>
              <a:pathLst>
                <a:path w="105286" h="150299">
                  <a:moveTo>
                    <a:pt x="0" y="63171"/>
                  </a:moveTo>
                  <a:lnTo>
                    <a:pt x="26364" y="124281"/>
                  </a:lnTo>
                  <a:lnTo>
                    <a:pt x="41477" y="150298"/>
                  </a:lnTo>
                  <a:lnTo>
                    <a:pt x="37541" y="145178"/>
                  </a:lnTo>
                  <a:lnTo>
                    <a:pt x="18291" y="104889"/>
                  </a:lnTo>
                  <a:lnTo>
                    <a:pt x="13998" y="66693"/>
                  </a:lnTo>
                  <a:lnTo>
                    <a:pt x="17140" y="43679"/>
                  </a:lnTo>
                  <a:lnTo>
                    <a:pt x="21955" y="34969"/>
                  </a:lnTo>
                  <a:lnTo>
                    <a:pt x="36664" y="22171"/>
                  </a:lnTo>
                  <a:lnTo>
                    <a:pt x="73533" y="5592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398651" y="1112493"/>
              <a:ext cx="191153" cy="140399"/>
            </a:xfrm>
            <a:custGeom>
              <a:avLst/>
              <a:gdLst/>
              <a:ahLst/>
              <a:cxnLst/>
              <a:rect l="0" t="0" r="0" b="0"/>
              <a:pathLst>
                <a:path w="191153" h="140399">
                  <a:moveTo>
                    <a:pt x="170095" y="45641"/>
                  </a:moveTo>
                  <a:lnTo>
                    <a:pt x="133008" y="10895"/>
                  </a:lnTo>
                  <a:lnTo>
                    <a:pt x="115007" y="1732"/>
                  </a:lnTo>
                  <a:lnTo>
                    <a:pt x="92189" y="0"/>
                  </a:lnTo>
                  <a:lnTo>
                    <a:pt x="67620" y="4299"/>
                  </a:lnTo>
                  <a:lnTo>
                    <a:pt x="35227" y="19874"/>
                  </a:lnTo>
                  <a:lnTo>
                    <a:pt x="18126" y="32629"/>
                  </a:lnTo>
                  <a:lnTo>
                    <a:pt x="5847" y="52336"/>
                  </a:lnTo>
                  <a:lnTo>
                    <a:pt x="935" y="64143"/>
                  </a:lnTo>
                  <a:lnTo>
                    <a:pt x="0" y="75523"/>
                  </a:lnTo>
                  <a:lnTo>
                    <a:pt x="5200" y="97526"/>
                  </a:lnTo>
                  <a:lnTo>
                    <a:pt x="18429" y="112765"/>
                  </a:lnTo>
                  <a:lnTo>
                    <a:pt x="26870" y="118466"/>
                  </a:lnTo>
                  <a:lnTo>
                    <a:pt x="45608" y="121682"/>
                  </a:lnTo>
                  <a:lnTo>
                    <a:pt x="55518" y="120901"/>
                  </a:lnTo>
                  <a:lnTo>
                    <a:pt x="72768" y="110676"/>
                  </a:lnTo>
                  <a:lnTo>
                    <a:pt x="87064" y="94433"/>
                  </a:lnTo>
                  <a:lnTo>
                    <a:pt x="97317" y="75515"/>
                  </a:lnTo>
                  <a:lnTo>
                    <a:pt x="99535" y="55409"/>
                  </a:lnTo>
                  <a:lnTo>
                    <a:pt x="98488" y="45134"/>
                  </a:lnTo>
                  <a:lnTo>
                    <a:pt x="98960" y="41794"/>
                  </a:lnTo>
                  <a:lnTo>
                    <a:pt x="100445" y="43076"/>
                  </a:lnTo>
                  <a:lnTo>
                    <a:pt x="126788" y="93777"/>
                  </a:lnTo>
                  <a:lnTo>
                    <a:pt x="146215" y="115536"/>
                  </a:lnTo>
                  <a:lnTo>
                    <a:pt x="191152" y="1403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652974" y="1137077"/>
              <a:ext cx="15619" cy="115815"/>
            </a:xfrm>
            <a:custGeom>
              <a:avLst/>
              <a:gdLst/>
              <a:ahLst/>
              <a:cxnLst/>
              <a:rect l="0" t="0" r="0" b="0"/>
              <a:pathLst>
                <a:path w="15619" h="115815">
                  <a:moveTo>
                    <a:pt x="0" y="0"/>
                  </a:moveTo>
                  <a:lnTo>
                    <a:pt x="3119" y="42692"/>
                  </a:lnTo>
                  <a:lnTo>
                    <a:pt x="15618" y="92493"/>
                  </a:lnTo>
                  <a:lnTo>
                    <a:pt x="10528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621388" y="103179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674031" y="1126223"/>
              <a:ext cx="223027" cy="362000"/>
            </a:xfrm>
            <a:custGeom>
              <a:avLst/>
              <a:gdLst/>
              <a:ahLst/>
              <a:cxnLst/>
              <a:rect l="0" t="0" r="0" b="0"/>
              <a:pathLst>
                <a:path w="223027" h="362000">
                  <a:moveTo>
                    <a:pt x="157927" y="74025"/>
                  </a:moveTo>
                  <a:lnTo>
                    <a:pt x="163516" y="57258"/>
                  </a:lnTo>
                  <a:lnTo>
                    <a:pt x="160021" y="39667"/>
                  </a:lnTo>
                  <a:lnTo>
                    <a:pt x="144900" y="13152"/>
                  </a:lnTo>
                  <a:lnTo>
                    <a:pt x="138713" y="5367"/>
                  </a:lnTo>
                  <a:lnTo>
                    <a:pt x="129910" y="1347"/>
                  </a:lnTo>
                  <a:lnTo>
                    <a:pt x="107651" y="0"/>
                  </a:lnTo>
                  <a:lnTo>
                    <a:pt x="74400" y="11408"/>
                  </a:lnTo>
                  <a:lnTo>
                    <a:pt x="59193" y="26308"/>
                  </a:lnTo>
                  <a:lnTo>
                    <a:pt x="53500" y="35195"/>
                  </a:lnTo>
                  <a:lnTo>
                    <a:pt x="50293" y="54428"/>
                  </a:lnTo>
                  <a:lnTo>
                    <a:pt x="53938" y="74674"/>
                  </a:lnTo>
                  <a:lnTo>
                    <a:pt x="63357" y="95371"/>
                  </a:lnTo>
                  <a:lnTo>
                    <a:pt x="70314" y="101124"/>
                  </a:lnTo>
                  <a:lnTo>
                    <a:pt x="78461" y="103789"/>
                  </a:lnTo>
                  <a:lnTo>
                    <a:pt x="87402" y="104396"/>
                  </a:lnTo>
                  <a:lnTo>
                    <a:pt x="106696" y="98832"/>
                  </a:lnTo>
                  <a:lnTo>
                    <a:pt x="116754" y="94072"/>
                  </a:lnTo>
                  <a:lnTo>
                    <a:pt x="131049" y="79426"/>
                  </a:lnTo>
                  <a:lnTo>
                    <a:pt x="136499" y="70607"/>
                  </a:lnTo>
                  <a:lnTo>
                    <a:pt x="141302" y="69406"/>
                  </a:lnTo>
                  <a:lnTo>
                    <a:pt x="145674" y="73286"/>
                  </a:lnTo>
                  <a:lnTo>
                    <a:pt x="149758" y="80551"/>
                  </a:lnTo>
                  <a:lnTo>
                    <a:pt x="159971" y="135860"/>
                  </a:lnTo>
                  <a:lnTo>
                    <a:pt x="177958" y="190225"/>
                  </a:lnTo>
                  <a:lnTo>
                    <a:pt x="196805" y="241648"/>
                  </a:lnTo>
                  <a:lnTo>
                    <a:pt x="218726" y="295652"/>
                  </a:lnTo>
                  <a:lnTo>
                    <a:pt x="223026" y="309514"/>
                  </a:lnTo>
                  <a:lnTo>
                    <a:pt x="222383" y="322265"/>
                  </a:lnTo>
                  <a:lnTo>
                    <a:pt x="212311" y="345791"/>
                  </a:lnTo>
                  <a:lnTo>
                    <a:pt x="202372" y="353468"/>
                  </a:lnTo>
                  <a:lnTo>
                    <a:pt x="175730" y="361999"/>
                  </a:lnTo>
                  <a:lnTo>
                    <a:pt x="139025" y="361212"/>
                  </a:lnTo>
                  <a:lnTo>
                    <a:pt x="79541" y="351635"/>
                  </a:lnTo>
                  <a:lnTo>
                    <a:pt x="27756" y="348530"/>
                  </a:lnTo>
                  <a:lnTo>
                    <a:pt x="0" y="3477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842487" y="947564"/>
              <a:ext cx="168457" cy="315856"/>
            </a:xfrm>
            <a:custGeom>
              <a:avLst/>
              <a:gdLst/>
              <a:ahLst/>
              <a:cxnLst/>
              <a:rect l="0" t="0" r="0" b="0"/>
              <a:pathLst>
                <a:path w="168457" h="315856">
                  <a:moveTo>
                    <a:pt x="0" y="0"/>
                  </a:moveTo>
                  <a:lnTo>
                    <a:pt x="11452" y="57264"/>
                  </a:lnTo>
                  <a:lnTo>
                    <a:pt x="24749" y="112567"/>
                  </a:lnTo>
                  <a:lnTo>
                    <a:pt x="31405" y="171758"/>
                  </a:lnTo>
                  <a:lnTo>
                    <a:pt x="46062" y="230676"/>
                  </a:lnTo>
                  <a:lnTo>
                    <a:pt x="50692" y="268520"/>
                  </a:lnTo>
                  <a:lnTo>
                    <a:pt x="49003" y="274940"/>
                  </a:lnTo>
                  <a:lnTo>
                    <a:pt x="45536" y="276880"/>
                  </a:lnTo>
                  <a:lnTo>
                    <a:pt x="40886" y="275834"/>
                  </a:lnTo>
                  <a:lnTo>
                    <a:pt x="38956" y="271627"/>
                  </a:lnTo>
                  <a:lnTo>
                    <a:pt x="41467" y="224373"/>
                  </a:lnTo>
                  <a:lnTo>
                    <a:pt x="48065" y="204617"/>
                  </a:lnTo>
                  <a:lnTo>
                    <a:pt x="71365" y="172869"/>
                  </a:lnTo>
                  <a:lnTo>
                    <a:pt x="79162" y="169059"/>
                  </a:lnTo>
                  <a:lnTo>
                    <a:pt x="97184" y="167944"/>
                  </a:lnTo>
                  <a:lnTo>
                    <a:pt x="113773" y="174468"/>
                  </a:lnTo>
                  <a:lnTo>
                    <a:pt x="128944" y="186336"/>
                  </a:lnTo>
                  <a:lnTo>
                    <a:pt x="149470" y="212748"/>
                  </a:lnTo>
                  <a:lnTo>
                    <a:pt x="162310" y="243971"/>
                  </a:lnTo>
                  <a:lnTo>
                    <a:pt x="167242" y="289611"/>
                  </a:lnTo>
                  <a:lnTo>
                    <a:pt x="168456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053057" y="947564"/>
              <a:ext cx="42115" cy="284271"/>
            </a:xfrm>
            <a:custGeom>
              <a:avLst/>
              <a:gdLst/>
              <a:ahLst/>
              <a:cxnLst/>
              <a:rect l="0" t="0" r="0" b="0"/>
              <a:pathLst>
                <a:path w="42115" h="284271">
                  <a:moveTo>
                    <a:pt x="0" y="0"/>
                  </a:moveTo>
                  <a:lnTo>
                    <a:pt x="14471" y="34792"/>
                  </a:lnTo>
                  <a:lnTo>
                    <a:pt x="22875" y="90537"/>
                  </a:lnTo>
                  <a:lnTo>
                    <a:pt x="29864" y="147216"/>
                  </a:lnTo>
                  <a:lnTo>
                    <a:pt x="38481" y="206331"/>
                  </a:lnTo>
                  <a:lnTo>
                    <a:pt x="41396" y="256830"/>
                  </a:lnTo>
                  <a:lnTo>
                    <a:pt x="42114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979357" y="1063378"/>
              <a:ext cx="200043" cy="31586"/>
            </a:xfrm>
            <a:custGeom>
              <a:avLst/>
              <a:gdLst/>
              <a:ahLst/>
              <a:cxnLst/>
              <a:rect l="0" t="0" r="0" b="0"/>
              <a:pathLst>
                <a:path w="200043" h="31586">
                  <a:moveTo>
                    <a:pt x="200042" y="0"/>
                  </a:moveTo>
                  <a:lnTo>
                    <a:pt x="151111" y="11453"/>
                  </a:lnTo>
                  <a:lnTo>
                    <a:pt x="103265" y="21331"/>
                  </a:lnTo>
                  <a:lnTo>
                    <a:pt x="52044" y="2854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558425" y="863336"/>
              <a:ext cx="31586" cy="368499"/>
            </a:xfrm>
            <a:custGeom>
              <a:avLst/>
              <a:gdLst/>
              <a:ahLst/>
              <a:cxnLst/>
              <a:rect l="0" t="0" r="0" b="0"/>
              <a:pathLst>
                <a:path w="31586" h="368499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10722" y="161315"/>
                  </a:lnTo>
                  <a:lnTo>
                    <a:pt x="18668" y="215399"/>
                  </a:lnTo>
                  <a:lnTo>
                    <a:pt x="23468" y="264643"/>
                  </a:lnTo>
                  <a:lnTo>
                    <a:pt x="29982" y="328096"/>
                  </a:lnTo>
                  <a:lnTo>
                    <a:pt x="31585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710763" y="1116020"/>
              <a:ext cx="5590" cy="126343"/>
            </a:xfrm>
            <a:custGeom>
              <a:avLst/>
              <a:gdLst/>
              <a:ahLst/>
              <a:cxnLst/>
              <a:rect l="0" t="0" r="0" b="0"/>
              <a:pathLst>
                <a:path w="5590" h="126343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4902" y="90659"/>
                  </a:lnTo>
                  <a:lnTo>
                    <a:pt x="5589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705823" y="100020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821637" y="1052443"/>
              <a:ext cx="337546" cy="221506"/>
            </a:xfrm>
            <a:custGeom>
              <a:avLst/>
              <a:gdLst/>
              <a:ahLst/>
              <a:cxnLst/>
              <a:rect l="0" t="0" r="0" b="0"/>
              <a:pathLst>
                <a:path w="337546" h="221506">
                  <a:moveTo>
                    <a:pt x="0" y="74106"/>
                  </a:moveTo>
                  <a:lnTo>
                    <a:pt x="11178" y="90873"/>
                  </a:lnTo>
                  <a:lnTo>
                    <a:pt x="22876" y="146432"/>
                  </a:lnTo>
                  <a:lnTo>
                    <a:pt x="25779" y="157418"/>
                  </a:lnTo>
                  <a:lnTo>
                    <a:pt x="25375" y="160063"/>
                  </a:lnTo>
                  <a:lnTo>
                    <a:pt x="18687" y="150523"/>
                  </a:lnTo>
                  <a:lnTo>
                    <a:pt x="12945" y="113256"/>
                  </a:lnTo>
                  <a:lnTo>
                    <a:pt x="17842" y="87996"/>
                  </a:lnTo>
                  <a:lnTo>
                    <a:pt x="22423" y="76347"/>
                  </a:lnTo>
                  <a:lnTo>
                    <a:pt x="30156" y="67411"/>
                  </a:lnTo>
                  <a:lnTo>
                    <a:pt x="51227" y="54363"/>
                  </a:lnTo>
                  <a:lnTo>
                    <a:pt x="61058" y="53925"/>
                  </a:lnTo>
                  <a:lnTo>
                    <a:pt x="69951" y="57142"/>
                  </a:lnTo>
                  <a:lnTo>
                    <a:pt x="106624" y="87523"/>
                  </a:lnTo>
                  <a:lnTo>
                    <a:pt x="138318" y="145990"/>
                  </a:lnTo>
                  <a:lnTo>
                    <a:pt x="144854" y="157124"/>
                  </a:lnTo>
                  <a:lnTo>
                    <a:pt x="148998" y="178853"/>
                  </a:lnTo>
                  <a:lnTo>
                    <a:pt x="148110" y="192020"/>
                  </a:lnTo>
                  <a:lnTo>
                    <a:pt x="148779" y="174294"/>
                  </a:lnTo>
                  <a:lnTo>
                    <a:pt x="153082" y="156068"/>
                  </a:lnTo>
                  <a:lnTo>
                    <a:pt x="158206" y="148635"/>
                  </a:lnTo>
                  <a:lnTo>
                    <a:pt x="183356" y="131413"/>
                  </a:lnTo>
                  <a:lnTo>
                    <a:pt x="246703" y="103952"/>
                  </a:lnTo>
                  <a:lnTo>
                    <a:pt x="304539" y="84867"/>
                  </a:lnTo>
                  <a:lnTo>
                    <a:pt x="315330" y="81280"/>
                  </a:lnTo>
                  <a:lnTo>
                    <a:pt x="330439" y="67936"/>
                  </a:lnTo>
                  <a:lnTo>
                    <a:pt x="336106" y="59464"/>
                  </a:lnTo>
                  <a:lnTo>
                    <a:pt x="337545" y="50307"/>
                  </a:lnTo>
                  <a:lnTo>
                    <a:pt x="332904" y="30773"/>
                  </a:lnTo>
                  <a:lnTo>
                    <a:pt x="316803" y="13513"/>
                  </a:lnTo>
                  <a:lnTo>
                    <a:pt x="305959" y="5634"/>
                  </a:lnTo>
                  <a:lnTo>
                    <a:pt x="281431" y="0"/>
                  </a:lnTo>
                  <a:lnTo>
                    <a:pt x="233146" y="5915"/>
                  </a:lnTo>
                  <a:lnTo>
                    <a:pt x="206081" y="20626"/>
                  </a:lnTo>
                  <a:lnTo>
                    <a:pt x="193757" y="36299"/>
                  </a:lnTo>
                  <a:lnTo>
                    <a:pt x="176313" y="74957"/>
                  </a:lnTo>
                  <a:lnTo>
                    <a:pt x="175068" y="95541"/>
                  </a:lnTo>
                  <a:lnTo>
                    <a:pt x="183800" y="137351"/>
                  </a:lnTo>
                  <a:lnTo>
                    <a:pt x="212431" y="178236"/>
                  </a:lnTo>
                  <a:lnTo>
                    <a:pt x="235818" y="201405"/>
                  </a:lnTo>
                  <a:lnTo>
                    <a:pt x="254547" y="211792"/>
                  </a:lnTo>
                  <a:lnTo>
                    <a:pt x="305326" y="2215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253305" y="1263419"/>
              <a:ext cx="79616" cy="136872"/>
            </a:xfrm>
            <a:custGeom>
              <a:avLst/>
              <a:gdLst/>
              <a:ahLst/>
              <a:cxnLst/>
              <a:rect l="0" t="0" r="0" b="0"/>
              <a:pathLst>
                <a:path w="79616" h="136872">
                  <a:moveTo>
                    <a:pt x="0" y="0"/>
                  </a:moveTo>
                  <a:lnTo>
                    <a:pt x="60873" y="42662"/>
                  </a:lnTo>
                  <a:lnTo>
                    <a:pt x="68658" y="49498"/>
                  </a:lnTo>
                  <a:lnTo>
                    <a:pt x="77308" y="69573"/>
                  </a:lnTo>
                  <a:lnTo>
                    <a:pt x="79615" y="81477"/>
                  </a:lnTo>
                  <a:lnTo>
                    <a:pt x="75939" y="104062"/>
                  </a:lnTo>
                  <a:lnTo>
                    <a:pt x="63171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3811316" y="937036"/>
            <a:ext cx="6127586" cy="559863"/>
            <a:chOff x="3811316" y="937036"/>
            <a:chExt cx="6127586" cy="559863"/>
          </a:xfrm>
        </p:grpSpPr>
        <p:sp>
          <p:nvSpPr>
            <p:cNvPr id="55" name="Freeform 54"/>
            <p:cNvSpPr/>
            <p:nvPr/>
          </p:nvSpPr>
          <p:spPr>
            <a:xfrm>
              <a:off x="3821844" y="1073906"/>
              <a:ext cx="84229" cy="105286"/>
            </a:xfrm>
            <a:custGeom>
              <a:avLst/>
              <a:gdLst/>
              <a:ahLst/>
              <a:cxnLst/>
              <a:rect l="0" t="0" r="0" b="0"/>
              <a:pathLst>
                <a:path w="84229" h="105286">
                  <a:moveTo>
                    <a:pt x="0" y="0"/>
                  </a:moveTo>
                  <a:lnTo>
                    <a:pt x="9576" y="24047"/>
                  </a:lnTo>
                  <a:lnTo>
                    <a:pt x="65669" y="86554"/>
                  </a:lnTo>
                  <a:lnTo>
                    <a:pt x="84228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811316" y="1052849"/>
              <a:ext cx="210571" cy="315856"/>
            </a:xfrm>
            <a:custGeom>
              <a:avLst/>
              <a:gdLst/>
              <a:ahLst/>
              <a:cxnLst/>
              <a:rect l="0" t="0" r="0" b="0"/>
              <a:pathLst>
                <a:path w="210571" h="315856">
                  <a:moveTo>
                    <a:pt x="210570" y="0"/>
                  </a:moveTo>
                  <a:lnTo>
                    <a:pt x="193802" y="5589"/>
                  </a:lnTo>
                  <a:lnTo>
                    <a:pt x="179331" y="17692"/>
                  </a:lnTo>
                  <a:lnTo>
                    <a:pt x="136901" y="77448"/>
                  </a:lnTo>
                  <a:lnTo>
                    <a:pt x="101779" y="129912"/>
                  </a:lnTo>
                  <a:lnTo>
                    <a:pt x="59662" y="193211"/>
                  </a:lnTo>
                  <a:lnTo>
                    <a:pt x="24566" y="251554"/>
                  </a:lnTo>
                  <a:lnTo>
                    <a:pt x="4043" y="298939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179813" y="1063378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73122" y="3119"/>
                  </a:lnTo>
                  <a:lnTo>
                    <a:pt x="16717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200870" y="1147606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0"/>
                  </a:moveTo>
                  <a:lnTo>
                    <a:pt x="60769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432497" y="975086"/>
              <a:ext cx="284271" cy="306497"/>
            </a:xfrm>
            <a:custGeom>
              <a:avLst/>
              <a:gdLst/>
              <a:ahLst/>
              <a:cxnLst/>
              <a:rect l="0" t="0" r="0" b="0"/>
              <a:pathLst>
                <a:path w="284271" h="306497">
                  <a:moveTo>
                    <a:pt x="0" y="56706"/>
                  </a:moveTo>
                  <a:lnTo>
                    <a:pt x="37087" y="21960"/>
                  </a:lnTo>
                  <a:lnTo>
                    <a:pt x="84952" y="1062"/>
                  </a:lnTo>
                  <a:lnTo>
                    <a:pt x="105607" y="0"/>
                  </a:lnTo>
                  <a:lnTo>
                    <a:pt x="126485" y="4597"/>
                  </a:lnTo>
                  <a:lnTo>
                    <a:pt x="156800" y="20340"/>
                  </a:lnTo>
                  <a:lnTo>
                    <a:pt x="173414" y="33134"/>
                  </a:lnTo>
                  <a:lnTo>
                    <a:pt x="195922" y="64670"/>
                  </a:lnTo>
                  <a:lnTo>
                    <a:pt x="211819" y="103649"/>
                  </a:lnTo>
                  <a:lnTo>
                    <a:pt x="218349" y="144835"/>
                  </a:lnTo>
                  <a:lnTo>
                    <a:pt x="212150" y="199503"/>
                  </a:lnTo>
                  <a:lnTo>
                    <a:pt x="206203" y="223117"/>
                  </a:lnTo>
                  <a:lnTo>
                    <a:pt x="185100" y="256142"/>
                  </a:lnTo>
                  <a:lnTo>
                    <a:pt x="153763" y="289167"/>
                  </a:lnTo>
                  <a:lnTo>
                    <a:pt x="135019" y="299622"/>
                  </a:lnTo>
                  <a:lnTo>
                    <a:pt x="99148" y="306496"/>
                  </a:lnTo>
                  <a:lnTo>
                    <a:pt x="64472" y="302943"/>
                  </a:lnTo>
                  <a:lnTo>
                    <a:pt x="45812" y="294437"/>
                  </a:lnTo>
                  <a:lnTo>
                    <a:pt x="37560" y="288893"/>
                  </a:lnTo>
                  <a:lnTo>
                    <a:pt x="32059" y="280517"/>
                  </a:lnTo>
                  <a:lnTo>
                    <a:pt x="25947" y="258733"/>
                  </a:lnTo>
                  <a:lnTo>
                    <a:pt x="26657" y="248713"/>
                  </a:lnTo>
                  <a:lnTo>
                    <a:pt x="33684" y="231340"/>
                  </a:lnTo>
                  <a:lnTo>
                    <a:pt x="50846" y="218939"/>
                  </a:lnTo>
                  <a:lnTo>
                    <a:pt x="74071" y="210698"/>
                  </a:lnTo>
                  <a:lnTo>
                    <a:pt x="99991" y="207035"/>
                  </a:lnTo>
                  <a:lnTo>
                    <a:pt x="140891" y="216152"/>
                  </a:lnTo>
                  <a:lnTo>
                    <a:pt x="195463" y="240193"/>
                  </a:lnTo>
                  <a:lnTo>
                    <a:pt x="231440" y="258212"/>
                  </a:lnTo>
                  <a:lnTo>
                    <a:pt x="284270" y="2672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758880" y="1139525"/>
              <a:ext cx="200043" cy="134424"/>
            </a:xfrm>
            <a:custGeom>
              <a:avLst/>
              <a:gdLst/>
              <a:ahLst/>
              <a:cxnLst/>
              <a:rect l="0" t="0" r="0" b="0"/>
              <a:pathLst>
                <a:path w="200043" h="134424">
                  <a:moveTo>
                    <a:pt x="0" y="102837"/>
                  </a:moveTo>
                  <a:lnTo>
                    <a:pt x="17959" y="48962"/>
                  </a:lnTo>
                  <a:lnTo>
                    <a:pt x="24750" y="28590"/>
                  </a:lnTo>
                  <a:lnTo>
                    <a:pt x="37907" y="10957"/>
                  </a:lnTo>
                  <a:lnTo>
                    <a:pt x="46328" y="2979"/>
                  </a:lnTo>
                  <a:lnTo>
                    <a:pt x="54282" y="0"/>
                  </a:lnTo>
                  <a:lnTo>
                    <a:pt x="61924" y="354"/>
                  </a:lnTo>
                  <a:lnTo>
                    <a:pt x="76655" y="6986"/>
                  </a:lnTo>
                  <a:lnTo>
                    <a:pt x="98102" y="25044"/>
                  </a:lnTo>
                  <a:lnTo>
                    <a:pt x="140366" y="82345"/>
                  </a:lnTo>
                  <a:lnTo>
                    <a:pt x="162603" y="111194"/>
                  </a:lnTo>
                  <a:lnTo>
                    <a:pt x="200042" y="1344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864165" y="1137077"/>
              <a:ext cx="84230" cy="157929"/>
            </a:xfrm>
            <a:custGeom>
              <a:avLst/>
              <a:gdLst/>
              <a:ahLst/>
              <a:cxnLst/>
              <a:rect l="0" t="0" r="0" b="0"/>
              <a:pathLst>
                <a:path w="84230" h="157929">
                  <a:moveTo>
                    <a:pt x="84229" y="0"/>
                  </a:moveTo>
                  <a:lnTo>
                    <a:pt x="48312" y="55045"/>
                  </a:lnTo>
                  <a:lnTo>
                    <a:pt x="19519" y="114513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181322" y="1094963"/>
              <a:ext cx="19756" cy="157929"/>
            </a:xfrm>
            <a:custGeom>
              <a:avLst/>
              <a:gdLst/>
              <a:ahLst/>
              <a:cxnLst/>
              <a:rect l="0" t="0" r="0" b="0"/>
              <a:pathLst>
                <a:path w="19756" h="157929">
                  <a:moveTo>
                    <a:pt x="19755" y="0"/>
                  </a:moveTo>
                  <a:lnTo>
                    <a:pt x="5284" y="34792"/>
                  </a:lnTo>
                  <a:lnTo>
                    <a:pt x="0" y="93657"/>
                  </a:lnTo>
                  <a:lnTo>
                    <a:pt x="2204" y="130306"/>
                  </a:lnTo>
                  <a:lnTo>
                    <a:pt x="9227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095792" y="1168663"/>
              <a:ext cx="178986" cy="21058"/>
            </a:xfrm>
            <a:custGeom>
              <a:avLst/>
              <a:gdLst/>
              <a:ahLst/>
              <a:cxnLst/>
              <a:rect l="0" t="0" r="0" b="0"/>
              <a:pathLst>
                <a:path w="178986" h="21058">
                  <a:moveTo>
                    <a:pt x="178985" y="0"/>
                  </a:moveTo>
                  <a:lnTo>
                    <a:pt x="123940" y="16788"/>
                  </a:lnTo>
                  <a:lnTo>
                    <a:pt x="72532" y="20214"/>
                  </a:lnTo>
                  <a:lnTo>
                    <a:pt x="34359" y="2080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359198" y="968621"/>
              <a:ext cx="10336" cy="336913"/>
            </a:xfrm>
            <a:custGeom>
              <a:avLst/>
              <a:gdLst/>
              <a:ahLst/>
              <a:cxnLst/>
              <a:rect l="0" t="0" r="0" b="0"/>
              <a:pathLst>
                <a:path w="10336" h="336913">
                  <a:moveTo>
                    <a:pt x="10335" y="0"/>
                  </a:moveTo>
                  <a:lnTo>
                    <a:pt x="2002" y="48931"/>
                  </a:lnTo>
                  <a:lnTo>
                    <a:pt x="457" y="99896"/>
                  </a:lnTo>
                  <a:lnTo>
                    <a:pt x="0" y="159451"/>
                  </a:lnTo>
                  <a:lnTo>
                    <a:pt x="2984" y="215311"/>
                  </a:lnTo>
                  <a:lnTo>
                    <a:pt x="8883" y="276107"/>
                  </a:lnTo>
                  <a:lnTo>
                    <a:pt x="10335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858784" y="1116020"/>
              <a:ext cx="26647" cy="178986"/>
            </a:xfrm>
            <a:custGeom>
              <a:avLst/>
              <a:gdLst/>
              <a:ahLst/>
              <a:cxnLst/>
              <a:rect l="0" t="0" r="0" b="0"/>
              <a:pathLst>
                <a:path w="26647" h="178986">
                  <a:moveTo>
                    <a:pt x="5589" y="0"/>
                  </a:moveTo>
                  <a:lnTo>
                    <a:pt x="0" y="16768"/>
                  </a:lnTo>
                  <a:lnTo>
                    <a:pt x="4441" y="63450"/>
                  </a:lnTo>
                  <a:lnTo>
                    <a:pt x="16584" y="121545"/>
                  </a:lnTo>
                  <a:lnTo>
                    <a:pt x="26646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864373" y="102126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970358" y="1094963"/>
              <a:ext cx="188806" cy="188161"/>
            </a:xfrm>
            <a:custGeom>
              <a:avLst/>
              <a:gdLst/>
              <a:ahLst/>
              <a:cxnLst/>
              <a:rect l="0" t="0" r="0" b="0"/>
              <a:pathLst>
                <a:path w="188806" h="188161">
                  <a:moveTo>
                    <a:pt x="115113" y="0"/>
                  </a:moveTo>
                  <a:lnTo>
                    <a:pt x="56496" y="5589"/>
                  </a:lnTo>
                  <a:lnTo>
                    <a:pt x="21706" y="14655"/>
                  </a:lnTo>
                  <a:lnTo>
                    <a:pt x="13067" y="20298"/>
                  </a:lnTo>
                  <a:lnTo>
                    <a:pt x="350" y="35928"/>
                  </a:lnTo>
                  <a:lnTo>
                    <a:pt x="0" y="43839"/>
                  </a:lnTo>
                  <a:lnTo>
                    <a:pt x="3276" y="51453"/>
                  </a:lnTo>
                  <a:lnTo>
                    <a:pt x="8970" y="58869"/>
                  </a:lnTo>
                  <a:lnTo>
                    <a:pt x="27774" y="70228"/>
                  </a:lnTo>
                  <a:lnTo>
                    <a:pt x="77973" y="87052"/>
                  </a:lnTo>
                  <a:lnTo>
                    <a:pt x="131780" y="95574"/>
                  </a:lnTo>
                  <a:lnTo>
                    <a:pt x="165286" y="111117"/>
                  </a:lnTo>
                  <a:lnTo>
                    <a:pt x="182646" y="123865"/>
                  </a:lnTo>
                  <a:lnTo>
                    <a:pt x="187041" y="131710"/>
                  </a:lnTo>
                  <a:lnTo>
                    <a:pt x="188805" y="149785"/>
                  </a:lnTo>
                  <a:lnTo>
                    <a:pt x="185298" y="158348"/>
                  </a:lnTo>
                  <a:lnTo>
                    <a:pt x="172043" y="174102"/>
                  </a:lnTo>
                  <a:lnTo>
                    <a:pt x="148215" y="182664"/>
                  </a:lnTo>
                  <a:lnTo>
                    <a:pt x="90846" y="188160"/>
                  </a:lnTo>
                  <a:lnTo>
                    <a:pt x="39133" y="188076"/>
                  </a:lnTo>
                  <a:lnTo>
                    <a:pt x="32874" y="186215"/>
                  </a:lnTo>
                  <a:lnTo>
                    <a:pt x="20357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520171" y="1129393"/>
              <a:ext cx="249653" cy="194238"/>
            </a:xfrm>
            <a:custGeom>
              <a:avLst/>
              <a:gdLst/>
              <a:ahLst/>
              <a:cxnLst/>
              <a:rect l="0" t="0" r="0" b="0"/>
              <a:pathLst>
                <a:path w="249653" h="194238">
                  <a:moveTo>
                    <a:pt x="165424" y="70855"/>
                  </a:moveTo>
                  <a:lnTo>
                    <a:pt x="155849" y="39573"/>
                  </a:lnTo>
                  <a:lnTo>
                    <a:pt x="145181" y="23417"/>
                  </a:lnTo>
                  <a:lnTo>
                    <a:pt x="126402" y="11557"/>
                  </a:lnTo>
                  <a:lnTo>
                    <a:pt x="102458" y="3556"/>
                  </a:lnTo>
                  <a:lnTo>
                    <a:pt x="76218" y="0"/>
                  </a:lnTo>
                  <a:lnTo>
                    <a:pt x="55197" y="4659"/>
                  </a:lnTo>
                  <a:lnTo>
                    <a:pt x="22638" y="26714"/>
                  </a:lnTo>
                  <a:lnTo>
                    <a:pt x="11107" y="46168"/>
                  </a:lnTo>
                  <a:lnTo>
                    <a:pt x="3253" y="71581"/>
                  </a:lnTo>
                  <a:lnTo>
                    <a:pt x="0" y="116434"/>
                  </a:lnTo>
                  <a:lnTo>
                    <a:pt x="3385" y="141415"/>
                  </a:lnTo>
                  <a:lnTo>
                    <a:pt x="11909" y="161097"/>
                  </a:lnTo>
                  <a:lnTo>
                    <a:pt x="17457" y="169621"/>
                  </a:lnTo>
                  <a:lnTo>
                    <a:pt x="32981" y="182211"/>
                  </a:lnTo>
                  <a:lnTo>
                    <a:pt x="52748" y="190537"/>
                  </a:lnTo>
                  <a:lnTo>
                    <a:pt x="77132" y="194237"/>
                  </a:lnTo>
                  <a:lnTo>
                    <a:pt x="97328" y="189642"/>
                  </a:lnTo>
                  <a:lnTo>
                    <a:pt x="114103" y="178632"/>
                  </a:lnTo>
                  <a:lnTo>
                    <a:pt x="135530" y="152702"/>
                  </a:lnTo>
                  <a:lnTo>
                    <a:pt x="157704" y="102127"/>
                  </a:lnTo>
                  <a:lnTo>
                    <a:pt x="160277" y="99892"/>
                  </a:lnTo>
                  <a:lnTo>
                    <a:pt x="161993" y="103081"/>
                  </a:lnTo>
                  <a:lnTo>
                    <a:pt x="163137" y="109887"/>
                  </a:lnTo>
                  <a:lnTo>
                    <a:pt x="170647" y="123688"/>
                  </a:lnTo>
                  <a:lnTo>
                    <a:pt x="194533" y="157200"/>
                  </a:lnTo>
                  <a:lnTo>
                    <a:pt x="214236" y="170842"/>
                  </a:lnTo>
                  <a:lnTo>
                    <a:pt x="249652" y="186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201627" y="1010735"/>
              <a:ext cx="210436" cy="301771"/>
            </a:xfrm>
            <a:custGeom>
              <a:avLst/>
              <a:gdLst/>
              <a:ahLst/>
              <a:cxnLst/>
              <a:rect l="0" t="0" r="0" b="0"/>
              <a:pathLst>
                <a:path w="210436" h="301771">
                  <a:moveTo>
                    <a:pt x="31450" y="0"/>
                  </a:moveTo>
                  <a:lnTo>
                    <a:pt x="20272" y="11179"/>
                  </a:lnTo>
                  <a:lnTo>
                    <a:pt x="14784" y="32265"/>
                  </a:lnTo>
                  <a:lnTo>
                    <a:pt x="11260" y="93461"/>
                  </a:lnTo>
                  <a:lnTo>
                    <a:pt x="5061" y="144546"/>
                  </a:lnTo>
                  <a:lnTo>
                    <a:pt x="1405" y="196727"/>
                  </a:lnTo>
                  <a:lnTo>
                    <a:pt x="169" y="258355"/>
                  </a:lnTo>
                  <a:lnTo>
                    <a:pt x="0" y="287180"/>
                  </a:lnTo>
                  <a:lnTo>
                    <a:pt x="3464" y="295569"/>
                  </a:lnTo>
                  <a:lnTo>
                    <a:pt x="9284" y="299991"/>
                  </a:lnTo>
                  <a:lnTo>
                    <a:pt x="16673" y="301770"/>
                  </a:lnTo>
                  <a:lnTo>
                    <a:pt x="70102" y="293405"/>
                  </a:lnTo>
                  <a:lnTo>
                    <a:pt x="117772" y="286977"/>
                  </a:lnTo>
                  <a:lnTo>
                    <a:pt x="162702" y="288191"/>
                  </a:lnTo>
                  <a:lnTo>
                    <a:pt x="184541" y="290692"/>
                  </a:lnTo>
                  <a:lnTo>
                    <a:pt x="210435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464704" y="1242362"/>
              <a:ext cx="10530" cy="73701"/>
            </a:xfrm>
            <a:custGeom>
              <a:avLst/>
              <a:gdLst/>
              <a:ahLst/>
              <a:cxnLst/>
              <a:rect l="0" t="0" r="0" b="0"/>
              <a:pathLst>
                <a:path w="10530" h="73701">
                  <a:moveTo>
                    <a:pt x="0" y="0"/>
                  </a:moveTo>
                  <a:lnTo>
                    <a:pt x="3120" y="42692"/>
                  </a:lnTo>
                  <a:lnTo>
                    <a:pt x="10529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433119" y="112654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538404" y="1167075"/>
              <a:ext cx="347442" cy="183895"/>
            </a:xfrm>
            <a:custGeom>
              <a:avLst/>
              <a:gdLst/>
              <a:ahLst/>
              <a:cxnLst/>
              <a:rect l="0" t="0" r="0" b="0"/>
              <a:pathLst>
                <a:path w="347442" h="183895">
                  <a:moveTo>
                    <a:pt x="0" y="64759"/>
                  </a:moveTo>
                  <a:lnTo>
                    <a:pt x="19128" y="118634"/>
                  </a:lnTo>
                  <a:lnTo>
                    <a:pt x="51920" y="167596"/>
                  </a:lnTo>
                  <a:lnTo>
                    <a:pt x="50990" y="167242"/>
                  </a:lnTo>
                  <a:lnTo>
                    <a:pt x="48032" y="164666"/>
                  </a:lnTo>
                  <a:lnTo>
                    <a:pt x="38278" y="144274"/>
                  </a:lnTo>
                  <a:lnTo>
                    <a:pt x="33568" y="110416"/>
                  </a:lnTo>
                  <a:lnTo>
                    <a:pt x="37763" y="76337"/>
                  </a:lnTo>
                  <a:lnTo>
                    <a:pt x="49539" y="57816"/>
                  </a:lnTo>
                  <a:lnTo>
                    <a:pt x="57592" y="49602"/>
                  </a:lnTo>
                  <a:lnTo>
                    <a:pt x="66471" y="45296"/>
                  </a:lnTo>
                  <a:lnTo>
                    <a:pt x="85694" y="43630"/>
                  </a:lnTo>
                  <a:lnTo>
                    <a:pt x="102817" y="49909"/>
                  </a:lnTo>
                  <a:lnTo>
                    <a:pt x="132874" y="73004"/>
                  </a:lnTo>
                  <a:lnTo>
                    <a:pt x="148684" y="98787"/>
                  </a:lnTo>
                  <a:lnTo>
                    <a:pt x="171770" y="159730"/>
                  </a:lnTo>
                  <a:lnTo>
                    <a:pt x="173005" y="163168"/>
                  </a:lnTo>
                  <a:lnTo>
                    <a:pt x="171257" y="157629"/>
                  </a:lnTo>
                  <a:lnTo>
                    <a:pt x="172664" y="152409"/>
                  </a:lnTo>
                  <a:lnTo>
                    <a:pt x="191731" y="127219"/>
                  </a:lnTo>
                  <a:lnTo>
                    <a:pt x="205706" y="114746"/>
                  </a:lnTo>
                  <a:lnTo>
                    <a:pt x="223616" y="105303"/>
                  </a:lnTo>
                  <a:lnTo>
                    <a:pt x="282405" y="94404"/>
                  </a:lnTo>
                  <a:lnTo>
                    <a:pt x="303328" y="87293"/>
                  </a:lnTo>
                  <a:lnTo>
                    <a:pt x="320426" y="76334"/>
                  </a:lnTo>
                  <a:lnTo>
                    <a:pt x="325921" y="67796"/>
                  </a:lnTo>
                  <a:lnTo>
                    <a:pt x="332027" y="45832"/>
                  </a:lnTo>
                  <a:lnTo>
                    <a:pt x="330145" y="35763"/>
                  </a:lnTo>
                  <a:lnTo>
                    <a:pt x="318697" y="18337"/>
                  </a:lnTo>
                  <a:lnTo>
                    <a:pt x="298791" y="5912"/>
                  </a:lnTo>
                  <a:lnTo>
                    <a:pt x="286932" y="961"/>
                  </a:lnTo>
                  <a:lnTo>
                    <a:pt x="275515" y="0"/>
                  </a:lnTo>
                  <a:lnTo>
                    <a:pt x="253473" y="5172"/>
                  </a:lnTo>
                  <a:lnTo>
                    <a:pt x="221332" y="21237"/>
                  </a:lnTo>
                  <a:lnTo>
                    <a:pt x="214235" y="29895"/>
                  </a:lnTo>
                  <a:lnTo>
                    <a:pt x="206350" y="51993"/>
                  </a:lnTo>
                  <a:lnTo>
                    <a:pt x="201911" y="90742"/>
                  </a:lnTo>
                  <a:lnTo>
                    <a:pt x="207111" y="111792"/>
                  </a:lnTo>
                  <a:lnTo>
                    <a:pt x="229514" y="144369"/>
                  </a:lnTo>
                  <a:lnTo>
                    <a:pt x="255177" y="166206"/>
                  </a:lnTo>
                  <a:lnTo>
                    <a:pt x="290597" y="181905"/>
                  </a:lnTo>
                  <a:lnTo>
                    <a:pt x="313988" y="183894"/>
                  </a:lnTo>
                  <a:lnTo>
                    <a:pt x="347441" y="1805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925656" y="1207635"/>
              <a:ext cx="212873" cy="150542"/>
            </a:xfrm>
            <a:custGeom>
              <a:avLst/>
              <a:gdLst/>
              <a:ahLst/>
              <a:cxnLst/>
              <a:rect l="0" t="0" r="0" b="0"/>
              <a:pathLst>
                <a:path w="212873" h="150542">
                  <a:moveTo>
                    <a:pt x="128644" y="66313"/>
                  </a:moveTo>
                  <a:lnTo>
                    <a:pt x="128644" y="43956"/>
                  </a:lnTo>
                  <a:lnTo>
                    <a:pt x="122405" y="26741"/>
                  </a:lnTo>
                  <a:lnTo>
                    <a:pt x="117466" y="18874"/>
                  </a:lnTo>
                  <a:lnTo>
                    <a:pt x="102619" y="7014"/>
                  </a:lnTo>
                  <a:lnTo>
                    <a:pt x="93746" y="2214"/>
                  </a:lnTo>
                  <a:lnTo>
                    <a:pt x="74530" y="0"/>
                  </a:lnTo>
                  <a:lnTo>
                    <a:pt x="54291" y="4085"/>
                  </a:lnTo>
                  <a:lnTo>
                    <a:pt x="33597" y="13699"/>
                  </a:lnTo>
                  <a:lnTo>
                    <a:pt x="18941" y="28891"/>
                  </a:lnTo>
                  <a:lnTo>
                    <a:pt x="4113" y="60294"/>
                  </a:lnTo>
                  <a:lnTo>
                    <a:pt x="0" y="72829"/>
                  </a:lnTo>
                  <a:lnTo>
                    <a:pt x="1670" y="96115"/>
                  </a:lnTo>
                  <a:lnTo>
                    <a:pt x="10210" y="116993"/>
                  </a:lnTo>
                  <a:lnTo>
                    <a:pt x="21804" y="134071"/>
                  </a:lnTo>
                  <a:lnTo>
                    <a:pt x="44115" y="143221"/>
                  </a:lnTo>
                  <a:lnTo>
                    <a:pt x="58254" y="145661"/>
                  </a:lnTo>
                  <a:lnTo>
                    <a:pt x="70019" y="143778"/>
                  </a:lnTo>
                  <a:lnTo>
                    <a:pt x="89330" y="132327"/>
                  </a:lnTo>
                  <a:lnTo>
                    <a:pt x="102593" y="115540"/>
                  </a:lnTo>
                  <a:lnTo>
                    <a:pt x="120639" y="76167"/>
                  </a:lnTo>
                  <a:lnTo>
                    <a:pt x="124477" y="72882"/>
                  </a:lnTo>
                  <a:lnTo>
                    <a:pt x="128205" y="74202"/>
                  </a:lnTo>
                  <a:lnTo>
                    <a:pt x="182494" y="134037"/>
                  </a:lnTo>
                  <a:lnTo>
                    <a:pt x="212872" y="1505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8152927" y="1215558"/>
              <a:ext cx="154058" cy="143811"/>
            </a:xfrm>
            <a:custGeom>
              <a:avLst/>
              <a:gdLst/>
              <a:ahLst/>
              <a:cxnLst/>
              <a:rect l="0" t="0" r="0" b="0"/>
              <a:pathLst>
                <a:path w="154058" h="143811">
                  <a:moveTo>
                    <a:pt x="6658" y="26804"/>
                  </a:moveTo>
                  <a:lnTo>
                    <a:pt x="24616" y="90232"/>
                  </a:lnTo>
                  <a:lnTo>
                    <a:pt x="41808" y="142652"/>
                  </a:lnTo>
                  <a:lnTo>
                    <a:pt x="42960" y="143810"/>
                  </a:lnTo>
                  <a:lnTo>
                    <a:pt x="41120" y="129500"/>
                  </a:lnTo>
                  <a:lnTo>
                    <a:pt x="15717" y="79106"/>
                  </a:lnTo>
                  <a:lnTo>
                    <a:pt x="4836" y="57068"/>
                  </a:lnTo>
                  <a:lnTo>
                    <a:pt x="0" y="31676"/>
                  </a:lnTo>
                  <a:lnTo>
                    <a:pt x="2219" y="21863"/>
                  </a:lnTo>
                  <a:lnTo>
                    <a:pt x="7209" y="14152"/>
                  </a:lnTo>
                  <a:lnTo>
                    <a:pt x="14044" y="7841"/>
                  </a:lnTo>
                  <a:lnTo>
                    <a:pt x="37236" y="828"/>
                  </a:lnTo>
                  <a:lnTo>
                    <a:pt x="80059" y="0"/>
                  </a:lnTo>
                  <a:lnTo>
                    <a:pt x="119264" y="4045"/>
                  </a:lnTo>
                  <a:lnTo>
                    <a:pt x="154057" y="57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8619981" y="958093"/>
              <a:ext cx="234486" cy="403576"/>
            </a:xfrm>
            <a:custGeom>
              <a:avLst/>
              <a:gdLst/>
              <a:ahLst/>
              <a:cxnLst/>
              <a:rect l="0" t="0" r="0" b="0"/>
              <a:pathLst>
                <a:path w="234486" h="403576">
                  <a:moveTo>
                    <a:pt x="2858" y="0"/>
                  </a:moveTo>
                  <a:lnTo>
                    <a:pt x="2858" y="58617"/>
                  </a:lnTo>
                  <a:lnTo>
                    <a:pt x="2858" y="110175"/>
                  </a:lnTo>
                  <a:lnTo>
                    <a:pt x="2858" y="173668"/>
                  </a:lnTo>
                  <a:lnTo>
                    <a:pt x="4028" y="219393"/>
                  </a:lnTo>
                  <a:lnTo>
                    <a:pt x="10094" y="276355"/>
                  </a:lnTo>
                  <a:lnTo>
                    <a:pt x="12412" y="335347"/>
                  </a:lnTo>
                  <a:lnTo>
                    <a:pt x="10758" y="381162"/>
                  </a:lnTo>
                  <a:lnTo>
                    <a:pt x="2080" y="401812"/>
                  </a:lnTo>
                  <a:lnTo>
                    <a:pt x="0" y="403575"/>
                  </a:lnTo>
                  <a:lnTo>
                    <a:pt x="808" y="393056"/>
                  </a:lnTo>
                  <a:lnTo>
                    <a:pt x="8186" y="379022"/>
                  </a:lnTo>
                  <a:lnTo>
                    <a:pt x="13429" y="372004"/>
                  </a:lnTo>
                  <a:lnTo>
                    <a:pt x="31733" y="364207"/>
                  </a:lnTo>
                  <a:lnTo>
                    <a:pt x="87201" y="359201"/>
                  </a:lnTo>
                  <a:lnTo>
                    <a:pt x="137293" y="358334"/>
                  </a:lnTo>
                  <a:lnTo>
                    <a:pt x="195877" y="358041"/>
                  </a:lnTo>
                  <a:lnTo>
                    <a:pt x="234485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8633368" y="1158134"/>
              <a:ext cx="126343" cy="6067"/>
            </a:xfrm>
            <a:custGeom>
              <a:avLst/>
              <a:gdLst/>
              <a:ahLst/>
              <a:cxnLst/>
              <a:rect l="0" t="0" r="0" b="0"/>
              <a:pathLst>
                <a:path w="126343" h="6067">
                  <a:moveTo>
                    <a:pt x="126342" y="0"/>
                  </a:moveTo>
                  <a:lnTo>
                    <a:pt x="83651" y="3120"/>
                  </a:lnTo>
                  <a:lnTo>
                    <a:pt x="62915" y="606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8643896" y="937036"/>
              <a:ext cx="178985" cy="31586"/>
            </a:xfrm>
            <a:custGeom>
              <a:avLst/>
              <a:gdLst/>
              <a:ahLst/>
              <a:cxnLst/>
              <a:rect l="0" t="0" r="0" b="0"/>
              <a:pathLst>
                <a:path w="178985" h="31586">
                  <a:moveTo>
                    <a:pt x="178984" y="0"/>
                  </a:moveTo>
                  <a:lnTo>
                    <a:pt x="136292" y="3119"/>
                  </a:lnTo>
                  <a:lnTo>
                    <a:pt x="73649" y="21331"/>
                  </a:lnTo>
                  <a:lnTo>
                    <a:pt x="38980" y="2854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8830471" y="1197757"/>
              <a:ext cx="255623" cy="299142"/>
            </a:xfrm>
            <a:custGeom>
              <a:avLst/>
              <a:gdLst/>
              <a:ahLst/>
              <a:cxnLst/>
              <a:rect l="0" t="0" r="0" b="0"/>
              <a:pathLst>
                <a:path w="255623" h="299142">
                  <a:moveTo>
                    <a:pt x="118752" y="76191"/>
                  </a:moveTo>
                  <a:lnTo>
                    <a:pt x="118752" y="53834"/>
                  </a:lnTo>
                  <a:lnTo>
                    <a:pt x="107574" y="23163"/>
                  </a:lnTo>
                  <a:lnTo>
                    <a:pt x="92726" y="8559"/>
                  </a:lnTo>
                  <a:lnTo>
                    <a:pt x="83854" y="3027"/>
                  </a:lnTo>
                  <a:lnTo>
                    <a:pt x="61518" y="0"/>
                  </a:lnTo>
                  <a:lnTo>
                    <a:pt x="38332" y="3724"/>
                  </a:lnTo>
                  <a:lnTo>
                    <a:pt x="20229" y="13178"/>
                  </a:lnTo>
                  <a:lnTo>
                    <a:pt x="7503" y="28298"/>
                  </a:lnTo>
                  <a:lnTo>
                    <a:pt x="2472" y="37243"/>
                  </a:lnTo>
                  <a:lnTo>
                    <a:pt x="0" y="56541"/>
                  </a:lnTo>
                  <a:lnTo>
                    <a:pt x="980" y="66600"/>
                  </a:lnTo>
                  <a:lnTo>
                    <a:pt x="11427" y="84017"/>
                  </a:lnTo>
                  <a:lnTo>
                    <a:pt x="19126" y="91936"/>
                  </a:lnTo>
                  <a:lnTo>
                    <a:pt x="27768" y="94877"/>
                  </a:lnTo>
                  <a:lnTo>
                    <a:pt x="46729" y="91905"/>
                  </a:lnTo>
                  <a:lnTo>
                    <a:pt x="77134" y="77077"/>
                  </a:lnTo>
                  <a:lnTo>
                    <a:pt x="83987" y="77952"/>
                  </a:lnTo>
                  <a:lnTo>
                    <a:pt x="88557" y="83214"/>
                  </a:lnTo>
                  <a:lnTo>
                    <a:pt x="93633" y="101539"/>
                  </a:lnTo>
                  <a:lnTo>
                    <a:pt x="102749" y="164955"/>
                  </a:lnTo>
                  <a:lnTo>
                    <a:pt x="114378" y="227519"/>
                  </a:lnTo>
                  <a:lnTo>
                    <a:pt x="121007" y="283031"/>
                  </a:lnTo>
                  <a:lnTo>
                    <a:pt x="123765" y="294803"/>
                  </a:lnTo>
                  <a:lnTo>
                    <a:pt x="127943" y="299141"/>
                  </a:lnTo>
                  <a:lnTo>
                    <a:pt x="133067" y="298524"/>
                  </a:lnTo>
                  <a:lnTo>
                    <a:pt x="193289" y="263730"/>
                  </a:lnTo>
                  <a:lnTo>
                    <a:pt x="255622" y="2446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8996276" y="1179191"/>
              <a:ext cx="161577" cy="178907"/>
            </a:xfrm>
            <a:custGeom>
              <a:avLst/>
              <a:gdLst/>
              <a:ahLst/>
              <a:cxnLst/>
              <a:rect l="0" t="0" r="0" b="0"/>
              <a:pathLst>
                <a:path w="161577" h="178907">
                  <a:moveTo>
                    <a:pt x="5589" y="21057"/>
                  </a:moveTo>
                  <a:lnTo>
                    <a:pt x="0" y="37825"/>
                  </a:lnTo>
                  <a:lnTo>
                    <a:pt x="375" y="55416"/>
                  </a:lnTo>
                  <a:lnTo>
                    <a:pt x="10148" y="106483"/>
                  </a:lnTo>
                  <a:lnTo>
                    <a:pt x="25527" y="144635"/>
                  </a:lnTo>
                  <a:lnTo>
                    <a:pt x="50491" y="172576"/>
                  </a:lnTo>
                  <a:lnTo>
                    <a:pt x="60090" y="177052"/>
                  </a:lnTo>
                  <a:lnTo>
                    <a:pt x="80115" y="178906"/>
                  </a:lnTo>
                  <a:lnTo>
                    <a:pt x="111119" y="167783"/>
                  </a:lnTo>
                  <a:lnTo>
                    <a:pt x="125801" y="152949"/>
                  </a:lnTo>
                  <a:lnTo>
                    <a:pt x="150347" y="109241"/>
                  </a:lnTo>
                  <a:lnTo>
                    <a:pt x="159614" y="69283"/>
                  </a:lnTo>
                  <a:lnTo>
                    <a:pt x="161576" y="18538"/>
                  </a:lnTo>
                  <a:lnTo>
                    <a:pt x="159883" y="12359"/>
                  </a:lnTo>
                  <a:lnTo>
                    <a:pt x="15298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9230707" y="1209417"/>
              <a:ext cx="202828" cy="169817"/>
            </a:xfrm>
            <a:custGeom>
              <a:avLst/>
              <a:gdLst/>
              <a:ahLst/>
              <a:cxnLst/>
              <a:rect l="0" t="0" r="0" b="0"/>
              <a:pathLst>
                <a:path w="202828" h="169817">
                  <a:moveTo>
                    <a:pt x="97542" y="117173"/>
                  </a:moveTo>
                  <a:lnTo>
                    <a:pt x="94422" y="63029"/>
                  </a:lnTo>
                  <a:lnTo>
                    <a:pt x="87966" y="38127"/>
                  </a:lnTo>
                  <a:lnTo>
                    <a:pt x="77298" y="19260"/>
                  </a:lnTo>
                  <a:lnTo>
                    <a:pt x="61638" y="6196"/>
                  </a:lnTo>
                  <a:lnTo>
                    <a:pt x="52549" y="1074"/>
                  </a:lnTo>
                  <a:lnTo>
                    <a:pt x="44150" y="0"/>
                  </a:lnTo>
                  <a:lnTo>
                    <a:pt x="28578" y="5045"/>
                  </a:lnTo>
                  <a:lnTo>
                    <a:pt x="16978" y="18205"/>
                  </a:lnTo>
                  <a:lnTo>
                    <a:pt x="0" y="60839"/>
                  </a:lnTo>
                  <a:lnTo>
                    <a:pt x="140" y="106201"/>
                  </a:lnTo>
                  <a:lnTo>
                    <a:pt x="10968" y="130234"/>
                  </a:lnTo>
                  <a:lnTo>
                    <a:pt x="18769" y="139918"/>
                  </a:lnTo>
                  <a:lnTo>
                    <a:pt x="27479" y="145205"/>
                  </a:lnTo>
                  <a:lnTo>
                    <a:pt x="46515" y="147959"/>
                  </a:lnTo>
                  <a:lnTo>
                    <a:pt x="55335" y="144716"/>
                  </a:lnTo>
                  <a:lnTo>
                    <a:pt x="71374" y="131754"/>
                  </a:lnTo>
                  <a:lnTo>
                    <a:pt x="87969" y="104726"/>
                  </a:lnTo>
                  <a:lnTo>
                    <a:pt x="93499" y="101856"/>
                  </a:lnTo>
                  <a:lnTo>
                    <a:pt x="99526" y="103452"/>
                  </a:lnTo>
                  <a:lnTo>
                    <a:pt x="154403" y="147208"/>
                  </a:lnTo>
                  <a:lnTo>
                    <a:pt x="202827" y="1698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9427467" y="989678"/>
              <a:ext cx="22571" cy="340848"/>
            </a:xfrm>
            <a:custGeom>
              <a:avLst/>
              <a:gdLst/>
              <a:ahLst/>
              <a:cxnLst/>
              <a:rect l="0" t="0" r="0" b="0"/>
              <a:pathLst>
                <a:path w="22571" h="340848">
                  <a:moveTo>
                    <a:pt x="6067" y="0"/>
                  </a:moveTo>
                  <a:lnTo>
                    <a:pt x="0" y="32452"/>
                  </a:lnTo>
                  <a:lnTo>
                    <a:pt x="4522" y="86349"/>
                  </a:lnTo>
                  <a:lnTo>
                    <a:pt x="6550" y="128455"/>
                  </a:lnTo>
                  <a:lnTo>
                    <a:pt x="11350" y="174464"/>
                  </a:lnTo>
                  <a:lnTo>
                    <a:pt x="14264" y="219090"/>
                  </a:lnTo>
                  <a:lnTo>
                    <a:pt x="15904" y="277435"/>
                  </a:lnTo>
                  <a:lnTo>
                    <a:pt x="22570" y="339305"/>
                  </a:lnTo>
                  <a:lnTo>
                    <a:pt x="21748" y="340847"/>
                  </a:lnTo>
                  <a:lnTo>
                    <a:pt x="16595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9317720" y="1116020"/>
              <a:ext cx="221100" cy="21058"/>
            </a:xfrm>
            <a:custGeom>
              <a:avLst/>
              <a:gdLst/>
              <a:ahLst/>
              <a:cxnLst/>
              <a:rect l="0" t="0" r="0" b="0"/>
              <a:pathLst>
                <a:path w="221100" h="21058">
                  <a:moveTo>
                    <a:pt x="221099" y="0"/>
                  </a:moveTo>
                  <a:lnTo>
                    <a:pt x="166954" y="3120"/>
                  </a:lnTo>
                  <a:lnTo>
                    <a:pt x="106418" y="9065"/>
                  </a:lnTo>
                  <a:lnTo>
                    <a:pt x="47711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9538819" y="1242362"/>
              <a:ext cx="31586" cy="115815"/>
            </a:xfrm>
            <a:custGeom>
              <a:avLst/>
              <a:gdLst/>
              <a:ahLst/>
              <a:cxnLst/>
              <a:rect l="0" t="0" r="0" b="0"/>
              <a:pathLst>
                <a:path w="31586" h="115815">
                  <a:moveTo>
                    <a:pt x="0" y="0"/>
                  </a:moveTo>
                  <a:lnTo>
                    <a:pt x="17958" y="63428"/>
                  </a:lnTo>
                  <a:lnTo>
                    <a:pt x="31585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9549347" y="111602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9630276" y="1210777"/>
              <a:ext cx="90548" cy="142126"/>
            </a:xfrm>
            <a:custGeom>
              <a:avLst/>
              <a:gdLst/>
              <a:ahLst/>
              <a:cxnLst/>
              <a:rect l="0" t="0" r="0" b="0"/>
              <a:pathLst>
                <a:path w="90548" h="142126">
                  <a:moveTo>
                    <a:pt x="87527" y="0"/>
                  </a:moveTo>
                  <a:lnTo>
                    <a:pt x="65170" y="0"/>
                  </a:lnTo>
                  <a:lnTo>
                    <a:pt x="47954" y="6239"/>
                  </a:lnTo>
                  <a:lnTo>
                    <a:pt x="17838" y="29308"/>
                  </a:lnTo>
                  <a:lnTo>
                    <a:pt x="2018" y="60676"/>
                  </a:lnTo>
                  <a:lnTo>
                    <a:pt x="0" y="86239"/>
                  </a:lnTo>
                  <a:lnTo>
                    <a:pt x="4173" y="110858"/>
                  </a:lnTo>
                  <a:lnTo>
                    <a:pt x="13826" y="129599"/>
                  </a:lnTo>
                  <a:lnTo>
                    <a:pt x="22015" y="135532"/>
                  </a:lnTo>
                  <a:lnTo>
                    <a:pt x="43593" y="142125"/>
                  </a:lnTo>
                  <a:lnTo>
                    <a:pt x="53558" y="141543"/>
                  </a:lnTo>
                  <a:lnTo>
                    <a:pt x="70870" y="134658"/>
                  </a:lnTo>
                  <a:lnTo>
                    <a:pt x="83244" y="117559"/>
                  </a:lnTo>
                  <a:lnTo>
                    <a:pt x="88181" y="106449"/>
                  </a:lnTo>
                  <a:lnTo>
                    <a:pt x="90547" y="81626"/>
                  </a:lnTo>
                  <a:lnTo>
                    <a:pt x="79460" y="20583"/>
                  </a:lnTo>
                  <a:lnTo>
                    <a:pt x="76998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9780974" y="1183093"/>
              <a:ext cx="136235" cy="259312"/>
            </a:xfrm>
            <a:custGeom>
              <a:avLst/>
              <a:gdLst/>
              <a:ahLst/>
              <a:cxnLst/>
              <a:rect l="0" t="0" r="0" b="0"/>
              <a:pathLst>
                <a:path w="136235" h="259312">
                  <a:moveTo>
                    <a:pt x="0" y="48741"/>
                  </a:moveTo>
                  <a:lnTo>
                    <a:pt x="17958" y="111021"/>
                  </a:lnTo>
                  <a:lnTo>
                    <a:pt x="24749" y="137642"/>
                  </a:lnTo>
                  <a:lnTo>
                    <a:pt x="24688" y="144273"/>
                  </a:lnTo>
                  <a:lnTo>
                    <a:pt x="22308" y="146354"/>
                  </a:lnTo>
                  <a:lnTo>
                    <a:pt x="18382" y="145402"/>
                  </a:lnTo>
                  <a:lnTo>
                    <a:pt x="15764" y="140088"/>
                  </a:lnTo>
                  <a:lnTo>
                    <a:pt x="11218" y="79458"/>
                  </a:lnTo>
                  <a:lnTo>
                    <a:pt x="16322" y="35485"/>
                  </a:lnTo>
                  <a:lnTo>
                    <a:pt x="28311" y="13214"/>
                  </a:lnTo>
                  <a:lnTo>
                    <a:pt x="36422" y="3999"/>
                  </a:lnTo>
                  <a:lnTo>
                    <a:pt x="45338" y="196"/>
                  </a:lnTo>
                  <a:lnTo>
                    <a:pt x="54792" y="0"/>
                  </a:lnTo>
                  <a:lnTo>
                    <a:pt x="64604" y="2209"/>
                  </a:lnTo>
                  <a:lnTo>
                    <a:pt x="81745" y="14022"/>
                  </a:lnTo>
                  <a:lnTo>
                    <a:pt x="95993" y="30970"/>
                  </a:lnTo>
                  <a:lnTo>
                    <a:pt x="122324" y="92313"/>
                  </a:lnTo>
                  <a:lnTo>
                    <a:pt x="133651" y="144479"/>
                  </a:lnTo>
                  <a:lnTo>
                    <a:pt x="136234" y="199843"/>
                  </a:lnTo>
                  <a:lnTo>
                    <a:pt x="126342" y="259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096207" y="1410820"/>
              <a:ext cx="2842695" cy="63170"/>
            </a:xfrm>
            <a:custGeom>
              <a:avLst/>
              <a:gdLst/>
              <a:ahLst/>
              <a:cxnLst/>
              <a:rect l="0" t="0" r="0" b="0"/>
              <a:pathLst>
                <a:path w="2842695" h="63170">
                  <a:moveTo>
                    <a:pt x="2842694" y="63169"/>
                  </a:moveTo>
                  <a:lnTo>
                    <a:pt x="2784077" y="63169"/>
                  </a:lnTo>
                  <a:lnTo>
                    <a:pt x="2724361" y="54836"/>
                  </a:lnTo>
                  <a:lnTo>
                    <a:pt x="2670231" y="53074"/>
                  </a:lnTo>
                  <a:lnTo>
                    <a:pt x="2622878" y="47180"/>
                  </a:lnTo>
                  <a:lnTo>
                    <a:pt x="2571803" y="43614"/>
                  </a:lnTo>
                  <a:lnTo>
                    <a:pt x="2525215" y="36968"/>
                  </a:lnTo>
                  <a:lnTo>
                    <a:pt x="2470596" y="27590"/>
                  </a:lnTo>
                  <a:lnTo>
                    <a:pt x="2415548" y="22991"/>
                  </a:lnTo>
                  <a:lnTo>
                    <a:pt x="2362193" y="21629"/>
                  </a:lnTo>
                  <a:lnTo>
                    <a:pt x="2306233" y="13933"/>
                  </a:lnTo>
                  <a:lnTo>
                    <a:pt x="2258184" y="11536"/>
                  </a:lnTo>
                  <a:lnTo>
                    <a:pt x="2195785" y="7606"/>
                  </a:lnTo>
                  <a:lnTo>
                    <a:pt x="2150719" y="2253"/>
                  </a:lnTo>
                  <a:lnTo>
                    <a:pt x="2096031" y="666"/>
                  </a:lnTo>
                  <a:lnTo>
                    <a:pt x="2039664" y="196"/>
                  </a:lnTo>
                  <a:lnTo>
                    <a:pt x="1981629" y="57"/>
                  </a:lnTo>
                  <a:lnTo>
                    <a:pt x="1927388" y="16"/>
                  </a:lnTo>
                  <a:lnTo>
                    <a:pt x="1874272" y="3"/>
                  </a:lnTo>
                  <a:lnTo>
                    <a:pt x="1818370" y="0"/>
                  </a:lnTo>
                  <a:lnTo>
                    <a:pt x="1766710" y="3118"/>
                  </a:lnTo>
                  <a:lnTo>
                    <a:pt x="1706636" y="9063"/>
                  </a:lnTo>
                  <a:lnTo>
                    <a:pt x="1655746" y="10093"/>
                  </a:lnTo>
                  <a:lnTo>
                    <a:pt x="1609212" y="15987"/>
                  </a:lnTo>
                  <a:lnTo>
                    <a:pt x="1554609" y="19554"/>
                  </a:lnTo>
                  <a:lnTo>
                    <a:pt x="1499567" y="20610"/>
                  </a:lnTo>
                  <a:lnTo>
                    <a:pt x="1443037" y="28203"/>
                  </a:lnTo>
                  <a:lnTo>
                    <a:pt x="1394888" y="30582"/>
                  </a:lnTo>
                  <a:lnTo>
                    <a:pt x="1343577" y="31287"/>
                  </a:lnTo>
                  <a:lnTo>
                    <a:pt x="1291329" y="32666"/>
                  </a:lnTo>
                  <a:lnTo>
                    <a:pt x="1237634" y="38793"/>
                  </a:lnTo>
                  <a:lnTo>
                    <a:pt x="1178961" y="41129"/>
                  </a:lnTo>
                  <a:lnTo>
                    <a:pt x="1122842" y="41821"/>
                  </a:lnTo>
                  <a:lnTo>
                    <a:pt x="1063449" y="42026"/>
                  </a:lnTo>
                  <a:lnTo>
                    <a:pt x="1008288" y="42087"/>
                  </a:lnTo>
                  <a:lnTo>
                    <a:pt x="953729" y="42105"/>
                  </a:lnTo>
                  <a:lnTo>
                    <a:pt x="893630" y="42110"/>
                  </a:lnTo>
                  <a:lnTo>
                    <a:pt x="832538" y="42111"/>
                  </a:lnTo>
                  <a:lnTo>
                    <a:pt x="776872" y="42112"/>
                  </a:lnTo>
                  <a:lnTo>
                    <a:pt x="722165" y="42112"/>
                  </a:lnTo>
                  <a:lnTo>
                    <a:pt x="663191" y="42112"/>
                  </a:lnTo>
                  <a:lnTo>
                    <a:pt x="608152" y="42112"/>
                  </a:lnTo>
                  <a:lnTo>
                    <a:pt x="554800" y="42112"/>
                  </a:lnTo>
                  <a:lnTo>
                    <a:pt x="500777" y="42112"/>
                  </a:lnTo>
                  <a:lnTo>
                    <a:pt x="442006" y="42112"/>
                  </a:lnTo>
                  <a:lnTo>
                    <a:pt x="387028" y="43282"/>
                  </a:lnTo>
                  <a:lnTo>
                    <a:pt x="333694" y="49348"/>
                  </a:lnTo>
                  <a:lnTo>
                    <a:pt x="282016" y="50495"/>
                  </a:lnTo>
                  <a:lnTo>
                    <a:pt x="218920" y="44115"/>
                  </a:lnTo>
                  <a:lnTo>
                    <a:pt x="156068" y="42508"/>
                  </a:lnTo>
                  <a:lnTo>
                    <a:pt x="107203" y="42229"/>
                  </a:lnTo>
                  <a:lnTo>
                    <a:pt x="47866" y="40965"/>
                  </a:lnTo>
                  <a:lnTo>
                    <a:pt x="0" y="315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89" name="Straight Connector 88"/>
          <p:cNvCxnSpPr/>
          <p:nvPr/>
        </p:nvCxnSpPr>
        <p:spPr>
          <a:xfrm>
            <a:off x="5120513" y="1771650"/>
            <a:ext cx="127" cy="410210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89"/>
          <p:cNvCxnSpPr/>
          <p:nvPr/>
        </p:nvCxnSpPr>
        <p:spPr>
          <a:xfrm flipH="1">
            <a:off x="3046476" y="3868673"/>
            <a:ext cx="4169282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6" name="Group 95"/>
          <p:cNvGrpSpPr/>
          <p:nvPr/>
        </p:nvGrpSpPr>
        <p:grpSpPr>
          <a:xfrm>
            <a:off x="5497785" y="3776801"/>
            <a:ext cx="1574335" cy="200043"/>
            <a:chOff x="5497785" y="3776801"/>
            <a:chExt cx="1574335" cy="200043"/>
          </a:xfrm>
        </p:grpSpPr>
        <p:sp>
          <p:nvSpPr>
            <p:cNvPr id="91" name="Freeform 90"/>
            <p:cNvSpPr/>
            <p:nvPr/>
          </p:nvSpPr>
          <p:spPr>
            <a:xfrm>
              <a:off x="5497785" y="3776801"/>
              <a:ext cx="26647" cy="178986"/>
            </a:xfrm>
            <a:custGeom>
              <a:avLst/>
              <a:gdLst/>
              <a:ahLst/>
              <a:cxnLst/>
              <a:rect l="0" t="0" r="0" b="0"/>
              <a:pathLst>
                <a:path w="26647" h="178986">
                  <a:moveTo>
                    <a:pt x="5589" y="0"/>
                  </a:moveTo>
                  <a:lnTo>
                    <a:pt x="0" y="16768"/>
                  </a:lnTo>
                  <a:lnTo>
                    <a:pt x="4044" y="75446"/>
                  </a:lnTo>
                  <a:lnTo>
                    <a:pt x="10873" y="130196"/>
                  </a:lnTo>
                  <a:lnTo>
                    <a:pt x="26646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911212" y="3797858"/>
              <a:ext cx="13303" cy="168457"/>
            </a:xfrm>
            <a:custGeom>
              <a:avLst/>
              <a:gdLst/>
              <a:ahLst/>
              <a:cxnLst/>
              <a:rect l="0" t="0" r="0" b="0"/>
              <a:pathLst>
                <a:path w="13303" h="168457">
                  <a:moveTo>
                    <a:pt x="13302" y="0"/>
                  </a:moveTo>
                  <a:lnTo>
                    <a:pt x="2123" y="11179"/>
                  </a:lnTo>
                  <a:lnTo>
                    <a:pt x="0" y="17981"/>
                  </a:lnTo>
                  <a:lnTo>
                    <a:pt x="2177" y="69742"/>
                  </a:lnTo>
                  <a:lnTo>
                    <a:pt x="11028" y="128941"/>
                  </a:lnTo>
                  <a:lnTo>
                    <a:pt x="13302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308479" y="3797858"/>
              <a:ext cx="37176" cy="178986"/>
            </a:xfrm>
            <a:custGeom>
              <a:avLst/>
              <a:gdLst/>
              <a:ahLst/>
              <a:cxnLst/>
              <a:rect l="0" t="0" r="0" b="0"/>
              <a:pathLst>
                <a:path w="37176" h="178986">
                  <a:moveTo>
                    <a:pt x="5589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7242" y="90659"/>
                  </a:lnTo>
                  <a:lnTo>
                    <a:pt x="22120" y="131078"/>
                  </a:lnTo>
                  <a:lnTo>
                    <a:pt x="28424" y="160501"/>
                  </a:lnTo>
                  <a:lnTo>
                    <a:pt x="37175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682566" y="3797858"/>
              <a:ext cx="21058" cy="178986"/>
            </a:xfrm>
            <a:custGeom>
              <a:avLst/>
              <a:gdLst/>
              <a:ahLst/>
              <a:cxnLst/>
              <a:rect l="0" t="0" r="0" b="0"/>
              <a:pathLst>
                <a:path w="21058" h="178986">
                  <a:moveTo>
                    <a:pt x="0" y="0"/>
                  </a:moveTo>
                  <a:lnTo>
                    <a:pt x="5589" y="58617"/>
                  </a:lnTo>
                  <a:lnTo>
                    <a:pt x="10723" y="111621"/>
                  </a:lnTo>
                  <a:lnTo>
                    <a:pt x="18669" y="153980"/>
                  </a:lnTo>
                  <a:lnTo>
                    <a:pt x="21057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7056001" y="3787330"/>
              <a:ext cx="16119" cy="189514"/>
            </a:xfrm>
            <a:custGeom>
              <a:avLst/>
              <a:gdLst/>
              <a:ahLst/>
              <a:cxnLst/>
              <a:rect l="0" t="0" r="0" b="0"/>
              <a:pathLst>
                <a:path w="16119" h="189514">
                  <a:moveTo>
                    <a:pt x="5590" y="0"/>
                  </a:moveTo>
                  <a:lnTo>
                    <a:pt x="0" y="16768"/>
                  </a:lnTo>
                  <a:lnTo>
                    <a:pt x="376" y="34358"/>
                  </a:lnTo>
                  <a:lnTo>
                    <a:pt x="6074" y="91828"/>
                  </a:lnTo>
                  <a:lnTo>
                    <a:pt x="14565" y="152602"/>
                  </a:lnTo>
                  <a:lnTo>
                    <a:pt x="16118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3" name="Group 102"/>
          <p:cNvGrpSpPr/>
          <p:nvPr/>
        </p:nvGrpSpPr>
        <p:grpSpPr>
          <a:xfrm>
            <a:off x="3113406" y="3524117"/>
            <a:ext cx="2126778" cy="442198"/>
            <a:chOff x="3113406" y="3524117"/>
            <a:chExt cx="2126778" cy="442198"/>
          </a:xfrm>
        </p:grpSpPr>
        <p:sp>
          <p:nvSpPr>
            <p:cNvPr id="97" name="Freeform 96"/>
            <p:cNvSpPr/>
            <p:nvPr/>
          </p:nvSpPr>
          <p:spPr>
            <a:xfrm>
              <a:off x="4703880" y="3787330"/>
              <a:ext cx="9879" cy="147400"/>
            </a:xfrm>
            <a:custGeom>
              <a:avLst/>
              <a:gdLst/>
              <a:ahLst/>
              <a:cxnLst/>
              <a:rect l="0" t="0" r="0" b="0"/>
              <a:pathLst>
                <a:path w="9879" h="147400">
                  <a:moveTo>
                    <a:pt x="9878" y="0"/>
                  </a:moveTo>
                  <a:lnTo>
                    <a:pt x="2642" y="27556"/>
                  </a:lnTo>
                  <a:lnTo>
                    <a:pt x="0" y="83778"/>
                  </a:lnTo>
                  <a:lnTo>
                    <a:pt x="2662" y="119969"/>
                  </a:lnTo>
                  <a:lnTo>
                    <a:pt x="9878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4250484" y="3776801"/>
              <a:ext cx="31587" cy="178986"/>
            </a:xfrm>
            <a:custGeom>
              <a:avLst/>
              <a:gdLst/>
              <a:ahLst/>
              <a:cxnLst/>
              <a:rect l="0" t="0" r="0" b="0"/>
              <a:pathLst>
                <a:path w="31587" h="178986">
                  <a:moveTo>
                    <a:pt x="0" y="0"/>
                  </a:moveTo>
                  <a:lnTo>
                    <a:pt x="3119" y="42692"/>
                  </a:lnTo>
                  <a:lnTo>
                    <a:pt x="17958" y="96002"/>
                  </a:lnTo>
                  <a:lnTo>
                    <a:pt x="28547" y="145219"/>
                  </a:lnTo>
                  <a:lnTo>
                    <a:pt x="31586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808287" y="3787330"/>
              <a:ext cx="10530" cy="178985"/>
            </a:xfrm>
            <a:custGeom>
              <a:avLst/>
              <a:gdLst/>
              <a:ahLst/>
              <a:cxnLst/>
              <a:rect l="0" t="0" r="0" b="0"/>
              <a:pathLst>
                <a:path w="10530" h="178985">
                  <a:moveTo>
                    <a:pt x="10529" y="0"/>
                  </a:moveTo>
                  <a:lnTo>
                    <a:pt x="2195" y="37478"/>
                  </a:lnTo>
                  <a:lnTo>
                    <a:pt x="434" y="88901"/>
                  </a:lnTo>
                  <a:lnTo>
                    <a:pt x="5271" y="146628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429261" y="3787330"/>
              <a:ext cx="1" cy="168457"/>
            </a:xfrm>
            <a:custGeom>
              <a:avLst/>
              <a:gdLst/>
              <a:ahLst/>
              <a:cxnLst/>
              <a:rect l="0" t="0" r="0" b="0"/>
              <a:pathLst>
                <a:path w="1" h="168457">
                  <a:moveTo>
                    <a:pt x="0" y="0"/>
                  </a:moveTo>
                  <a:lnTo>
                    <a:pt x="0" y="58617"/>
                  </a:lnTo>
                  <a:lnTo>
                    <a:pt x="0" y="112790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113406" y="3776801"/>
              <a:ext cx="10530" cy="189514"/>
            </a:xfrm>
            <a:custGeom>
              <a:avLst/>
              <a:gdLst/>
              <a:ahLst/>
              <a:cxnLst/>
              <a:rect l="0" t="0" r="0" b="0"/>
              <a:pathLst>
                <a:path w="10530" h="189514">
                  <a:moveTo>
                    <a:pt x="10529" y="0"/>
                  </a:moveTo>
                  <a:lnTo>
                    <a:pt x="4940" y="16768"/>
                  </a:lnTo>
                  <a:lnTo>
                    <a:pt x="5315" y="34359"/>
                  </a:lnTo>
                  <a:lnTo>
                    <a:pt x="9499" y="85426"/>
                  </a:lnTo>
                  <a:lnTo>
                    <a:pt x="9156" y="142263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5050670" y="3524117"/>
              <a:ext cx="189514" cy="10530"/>
            </a:xfrm>
            <a:custGeom>
              <a:avLst/>
              <a:gdLst/>
              <a:ahLst/>
              <a:cxnLst/>
              <a:rect l="0" t="0" r="0" b="0"/>
              <a:pathLst>
                <a:path w="189514" h="10530">
                  <a:moveTo>
                    <a:pt x="189513" y="0"/>
                  </a:moveTo>
                  <a:lnTo>
                    <a:pt x="130895" y="0"/>
                  </a:lnTo>
                  <a:lnTo>
                    <a:pt x="76721" y="7236"/>
                  </a:lnTo>
                  <a:lnTo>
                    <a:pt x="27199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4" name="Freeform 103"/>
          <p:cNvSpPr/>
          <p:nvPr/>
        </p:nvSpPr>
        <p:spPr>
          <a:xfrm>
            <a:off x="4987478" y="3176677"/>
            <a:ext cx="231628" cy="10530"/>
          </a:xfrm>
          <a:custGeom>
            <a:avLst/>
            <a:gdLst/>
            <a:ahLst/>
            <a:cxnLst/>
            <a:rect l="0" t="0" r="0" b="0"/>
            <a:pathLst>
              <a:path w="231628" h="10530">
                <a:moveTo>
                  <a:pt x="231627" y="10529"/>
                </a:moveTo>
                <a:lnTo>
                  <a:pt x="204071" y="3293"/>
                </a:lnTo>
                <a:lnTo>
                  <a:pt x="147849" y="3770"/>
                </a:lnTo>
                <a:lnTo>
                  <a:pt x="120693" y="6355"/>
                </a:lnTo>
                <a:lnTo>
                  <a:pt x="58224" y="1068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Freeform 104"/>
          <p:cNvSpPr/>
          <p:nvPr/>
        </p:nvSpPr>
        <p:spPr>
          <a:xfrm>
            <a:off x="5019064" y="2829670"/>
            <a:ext cx="178985" cy="10096"/>
          </a:xfrm>
          <a:custGeom>
            <a:avLst/>
            <a:gdLst/>
            <a:ahLst/>
            <a:cxnLst/>
            <a:rect l="0" t="0" r="0" b="0"/>
            <a:pathLst>
              <a:path w="178985" h="10096">
                <a:moveTo>
                  <a:pt x="178984" y="10095"/>
                </a:moveTo>
                <a:lnTo>
                  <a:pt x="141506" y="1762"/>
                </a:lnTo>
                <a:lnTo>
                  <a:pt x="90083" y="0"/>
                </a:lnTo>
                <a:lnTo>
                  <a:pt x="27143" y="7957"/>
                </a:lnTo>
                <a:lnTo>
                  <a:pt x="0" y="1009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Freeform 105"/>
          <p:cNvSpPr/>
          <p:nvPr/>
        </p:nvSpPr>
        <p:spPr>
          <a:xfrm>
            <a:off x="5029592" y="2534439"/>
            <a:ext cx="189514" cy="10529"/>
          </a:xfrm>
          <a:custGeom>
            <a:avLst/>
            <a:gdLst/>
            <a:ahLst/>
            <a:cxnLst/>
            <a:rect l="0" t="0" r="0" b="0"/>
            <a:pathLst>
              <a:path w="189514" h="10529">
                <a:moveTo>
                  <a:pt x="189513" y="0"/>
                </a:moveTo>
                <a:lnTo>
                  <a:pt x="152035" y="8333"/>
                </a:lnTo>
                <a:lnTo>
                  <a:pt x="100611" y="10094"/>
                </a:lnTo>
                <a:lnTo>
                  <a:pt x="46564" y="10442"/>
                </a:lnTo>
                <a:lnTo>
                  <a:pt x="0" y="1052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Freeform 106"/>
          <p:cNvSpPr/>
          <p:nvPr/>
        </p:nvSpPr>
        <p:spPr>
          <a:xfrm>
            <a:off x="4998007" y="2197527"/>
            <a:ext cx="231628" cy="10529"/>
          </a:xfrm>
          <a:custGeom>
            <a:avLst/>
            <a:gdLst/>
            <a:ahLst/>
            <a:cxnLst/>
            <a:rect l="0" t="0" r="0" b="0"/>
            <a:pathLst>
              <a:path w="231628" h="10529">
                <a:moveTo>
                  <a:pt x="231627" y="0"/>
                </a:moveTo>
                <a:lnTo>
                  <a:pt x="188935" y="3120"/>
                </a:lnTo>
                <a:lnTo>
                  <a:pt x="136106" y="9065"/>
                </a:lnTo>
                <a:lnTo>
                  <a:pt x="86471" y="10095"/>
                </a:lnTo>
                <a:lnTo>
                  <a:pt x="29212" y="10443"/>
                </a:lnTo>
                <a:lnTo>
                  <a:pt x="0" y="1052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Freeform 107"/>
          <p:cNvSpPr/>
          <p:nvPr/>
        </p:nvSpPr>
        <p:spPr>
          <a:xfrm>
            <a:off x="5019064" y="4208470"/>
            <a:ext cx="200042" cy="31586"/>
          </a:xfrm>
          <a:custGeom>
            <a:avLst/>
            <a:gdLst/>
            <a:ahLst/>
            <a:cxnLst/>
            <a:rect l="0" t="0" r="0" b="0"/>
            <a:pathLst>
              <a:path w="200042" h="31586">
                <a:moveTo>
                  <a:pt x="200041" y="31585"/>
                </a:moveTo>
                <a:lnTo>
                  <a:pt x="143827" y="14797"/>
                </a:lnTo>
                <a:lnTo>
                  <a:pt x="88375" y="8252"/>
                </a:lnTo>
                <a:lnTo>
                  <a:pt x="27236" y="1087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Freeform 108"/>
          <p:cNvSpPr/>
          <p:nvPr/>
        </p:nvSpPr>
        <p:spPr>
          <a:xfrm>
            <a:off x="4998007" y="4545381"/>
            <a:ext cx="178985" cy="42115"/>
          </a:xfrm>
          <a:custGeom>
            <a:avLst/>
            <a:gdLst/>
            <a:ahLst/>
            <a:cxnLst/>
            <a:rect l="0" t="0" r="0" b="0"/>
            <a:pathLst>
              <a:path w="178985" h="42115">
                <a:moveTo>
                  <a:pt x="178984" y="42114"/>
                </a:moveTo>
                <a:lnTo>
                  <a:pt x="125109" y="24156"/>
                </a:lnTo>
                <a:lnTo>
                  <a:pt x="80865" y="13567"/>
                </a:lnTo>
                <a:lnTo>
                  <a:pt x="18274" y="3693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Freeform 109"/>
          <p:cNvSpPr/>
          <p:nvPr/>
        </p:nvSpPr>
        <p:spPr>
          <a:xfrm>
            <a:off x="4976950" y="4882293"/>
            <a:ext cx="221099" cy="21058"/>
          </a:xfrm>
          <a:custGeom>
            <a:avLst/>
            <a:gdLst/>
            <a:ahLst/>
            <a:cxnLst/>
            <a:rect l="0" t="0" r="0" b="0"/>
            <a:pathLst>
              <a:path w="221099" h="21058">
                <a:moveTo>
                  <a:pt x="221098" y="21057"/>
                </a:moveTo>
                <a:lnTo>
                  <a:pt x="162481" y="15468"/>
                </a:lnTo>
                <a:lnTo>
                  <a:pt x="108307" y="11504"/>
                </a:lnTo>
                <a:lnTo>
                  <a:pt x="55666" y="7601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Freeform 110"/>
          <p:cNvSpPr/>
          <p:nvPr/>
        </p:nvSpPr>
        <p:spPr>
          <a:xfrm>
            <a:off x="4998007" y="5229733"/>
            <a:ext cx="189514" cy="10530"/>
          </a:xfrm>
          <a:custGeom>
            <a:avLst/>
            <a:gdLst/>
            <a:ahLst/>
            <a:cxnLst/>
            <a:rect l="0" t="0" r="0" b="0"/>
            <a:pathLst>
              <a:path w="189514" h="10530">
                <a:moveTo>
                  <a:pt x="189513" y="10529"/>
                </a:moveTo>
                <a:lnTo>
                  <a:pt x="130896" y="4940"/>
                </a:lnTo>
                <a:lnTo>
                  <a:pt x="75552" y="976"/>
                </a:lnTo>
                <a:lnTo>
                  <a:pt x="21986" y="193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Freeform 111"/>
          <p:cNvSpPr/>
          <p:nvPr/>
        </p:nvSpPr>
        <p:spPr>
          <a:xfrm>
            <a:off x="4945364" y="5577174"/>
            <a:ext cx="242157" cy="21058"/>
          </a:xfrm>
          <a:custGeom>
            <a:avLst/>
            <a:gdLst/>
            <a:ahLst/>
            <a:cxnLst/>
            <a:rect l="0" t="0" r="0" b="0"/>
            <a:pathLst>
              <a:path w="242157" h="21058">
                <a:moveTo>
                  <a:pt x="242156" y="21057"/>
                </a:moveTo>
                <a:lnTo>
                  <a:pt x="199463" y="17937"/>
                </a:lnTo>
                <a:lnTo>
                  <a:pt x="138917" y="10334"/>
                </a:lnTo>
                <a:lnTo>
                  <a:pt x="83939" y="2388"/>
                </a:lnTo>
                <a:lnTo>
                  <a:pt x="28019" y="471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Freeform 112"/>
          <p:cNvSpPr/>
          <p:nvPr/>
        </p:nvSpPr>
        <p:spPr>
          <a:xfrm>
            <a:off x="4566339" y="4103185"/>
            <a:ext cx="84230" cy="1"/>
          </a:xfrm>
          <a:custGeom>
            <a:avLst/>
            <a:gdLst/>
            <a:ahLst/>
            <a:cxnLst/>
            <a:rect l="0" t="0" r="0" b="0"/>
            <a:pathLst>
              <a:path w="84230" h="1">
                <a:moveTo>
                  <a:pt x="84229" y="0"/>
                </a:moveTo>
                <a:lnTo>
                  <a:pt x="25612" y="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Freeform 113"/>
          <p:cNvSpPr/>
          <p:nvPr/>
        </p:nvSpPr>
        <p:spPr>
          <a:xfrm>
            <a:off x="4745323" y="4608552"/>
            <a:ext cx="73700" cy="10530"/>
          </a:xfrm>
          <a:custGeom>
            <a:avLst/>
            <a:gdLst/>
            <a:ahLst/>
            <a:cxnLst/>
            <a:rect l="0" t="0" r="0" b="0"/>
            <a:pathLst>
              <a:path w="73700" h="10530">
                <a:moveTo>
                  <a:pt x="73699" y="0"/>
                </a:moveTo>
                <a:lnTo>
                  <a:pt x="31007" y="3119"/>
                </a:ln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7" name="Group 136"/>
          <p:cNvGrpSpPr/>
          <p:nvPr/>
        </p:nvGrpSpPr>
        <p:grpSpPr>
          <a:xfrm>
            <a:off x="2860721" y="3976842"/>
            <a:ext cx="4287983" cy="1305535"/>
            <a:chOff x="2860721" y="3976842"/>
            <a:chExt cx="4287983" cy="1305535"/>
          </a:xfrm>
        </p:grpSpPr>
        <p:sp>
          <p:nvSpPr>
            <p:cNvPr id="115" name="Freeform 114"/>
            <p:cNvSpPr/>
            <p:nvPr/>
          </p:nvSpPr>
          <p:spPr>
            <a:xfrm>
              <a:off x="5513902" y="4008428"/>
              <a:ext cx="10530" cy="147399"/>
            </a:xfrm>
            <a:custGeom>
              <a:avLst/>
              <a:gdLst/>
              <a:ahLst/>
              <a:cxnLst/>
              <a:rect l="0" t="0" r="0" b="0"/>
              <a:pathLst>
                <a:path w="10530" h="147399">
                  <a:moveTo>
                    <a:pt x="10529" y="0"/>
                  </a:moveTo>
                  <a:lnTo>
                    <a:pt x="10529" y="58617"/>
                  </a:lnTo>
                  <a:lnTo>
                    <a:pt x="2196" y="120427"/>
                  </a:lnTo>
                  <a:lnTo>
                    <a:pt x="0" y="1473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5786094" y="4005165"/>
              <a:ext cx="170007" cy="193364"/>
            </a:xfrm>
            <a:custGeom>
              <a:avLst/>
              <a:gdLst/>
              <a:ahLst/>
              <a:cxnLst/>
              <a:rect l="0" t="0" r="0" b="0"/>
              <a:pathLst>
                <a:path w="170007" h="193364">
                  <a:moveTo>
                    <a:pt x="33135" y="34848"/>
                  </a:moveTo>
                  <a:lnTo>
                    <a:pt x="38724" y="18080"/>
                  </a:lnTo>
                  <a:lnTo>
                    <a:pt x="50827" y="6728"/>
                  </a:lnTo>
                  <a:lnTo>
                    <a:pt x="58967" y="2064"/>
                  </a:lnTo>
                  <a:lnTo>
                    <a:pt x="77371" y="0"/>
                  </a:lnTo>
                  <a:lnTo>
                    <a:pt x="96079" y="4152"/>
                  </a:lnTo>
                  <a:lnTo>
                    <a:pt x="112193" y="13796"/>
                  </a:lnTo>
                  <a:lnTo>
                    <a:pt x="124033" y="29001"/>
                  </a:lnTo>
                  <a:lnTo>
                    <a:pt x="132026" y="48627"/>
                  </a:lnTo>
                  <a:lnTo>
                    <a:pt x="135356" y="84814"/>
                  </a:lnTo>
                  <a:lnTo>
                    <a:pt x="128283" y="118283"/>
                  </a:lnTo>
                  <a:lnTo>
                    <a:pt x="105525" y="157913"/>
                  </a:lnTo>
                  <a:lnTo>
                    <a:pt x="78500" y="188618"/>
                  </a:lnTo>
                  <a:lnTo>
                    <a:pt x="69227" y="192343"/>
                  </a:lnTo>
                  <a:lnTo>
                    <a:pt x="46446" y="193363"/>
                  </a:lnTo>
                  <a:lnTo>
                    <a:pt x="26963" y="186798"/>
                  </a:lnTo>
                  <a:lnTo>
                    <a:pt x="18492" y="181771"/>
                  </a:lnTo>
                  <a:lnTo>
                    <a:pt x="5960" y="166828"/>
                  </a:lnTo>
                  <a:lnTo>
                    <a:pt x="980" y="157929"/>
                  </a:lnTo>
                  <a:lnTo>
                    <a:pt x="0" y="149657"/>
                  </a:lnTo>
                  <a:lnTo>
                    <a:pt x="5150" y="134228"/>
                  </a:lnTo>
                  <a:lnTo>
                    <a:pt x="18357" y="122690"/>
                  </a:lnTo>
                  <a:lnTo>
                    <a:pt x="26793" y="117976"/>
                  </a:lnTo>
                  <a:lnTo>
                    <a:pt x="48644" y="115857"/>
                  </a:lnTo>
                  <a:lnTo>
                    <a:pt x="106104" y="127057"/>
                  </a:lnTo>
                  <a:lnTo>
                    <a:pt x="137034" y="134569"/>
                  </a:lnTo>
                  <a:lnTo>
                    <a:pt x="170006" y="12960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177198" y="4022077"/>
              <a:ext cx="141474" cy="165336"/>
            </a:xfrm>
            <a:custGeom>
              <a:avLst/>
              <a:gdLst/>
              <a:ahLst/>
              <a:cxnLst/>
              <a:rect l="0" t="0" r="0" b="0"/>
              <a:pathLst>
                <a:path w="141474" h="165336">
                  <a:moveTo>
                    <a:pt x="21056" y="17936"/>
                  </a:moveTo>
                  <a:lnTo>
                    <a:pt x="32235" y="6758"/>
                  </a:lnTo>
                  <a:lnTo>
                    <a:pt x="50201" y="1270"/>
                  </a:lnTo>
                  <a:lnTo>
                    <a:pt x="72615" y="0"/>
                  </a:lnTo>
                  <a:lnTo>
                    <a:pt x="94275" y="3336"/>
                  </a:lnTo>
                  <a:lnTo>
                    <a:pt x="112480" y="11837"/>
                  </a:lnTo>
                  <a:lnTo>
                    <a:pt x="120610" y="17379"/>
                  </a:lnTo>
                  <a:lnTo>
                    <a:pt x="123691" y="24584"/>
                  </a:lnTo>
                  <a:lnTo>
                    <a:pt x="123405" y="32896"/>
                  </a:lnTo>
                  <a:lnTo>
                    <a:pt x="120874" y="41947"/>
                  </a:lnTo>
                  <a:lnTo>
                    <a:pt x="115678" y="49152"/>
                  </a:lnTo>
                  <a:lnTo>
                    <a:pt x="100545" y="60276"/>
                  </a:lnTo>
                  <a:lnTo>
                    <a:pt x="69254" y="74609"/>
                  </a:lnTo>
                  <a:lnTo>
                    <a:pt x="81740" y="73462"/>
                  </a:lnTo>
                  <a:lnTo>
                    <a:pt x="107667" y="80662"/>
                  </a:lnTo>
                  <a:lnTo>
                    <a:pt x="127400" y="91048"/>
                  </a:lnTo>
                  <a:lnTo>
                    <a:pt x="134067" y="99433"/>
                  </a:lnTo>
                  <a:lnTo>
                    <a:pt x="141473" y="121227"/>
                  </a:lnTo>
                  <a:lnTo>
                    <a:pt x="139939" y="131250"/>
                  </a:lnTo>
                  <a:lnTo>
                    <a:pt x="128875" y="148626"/>
                  </a:lnTo>
                  <a:lnTo>
                    <a:pt x="109140" y="157909"/>
                  </a:lnTo>
                  <a:lnTo>
                    <a:pt x="45915" y="164357"/>
                  </a:lnTo>
                  <a:lnTo>
                    <a:pt x="0" y="16533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6967057" y="4018956"/>
              <a:ext cx="181647" cy="166647"/>
            </a:xfrm>
            <a:custGeom>
              <a:avLst/>
              <a:gdLst/>
              <a:ahLst/>
              <a:cxnLst/>
              <a:rect l="0" t="0" r="0" b="0"/>
              <a:pathLst>
                <a:path w="181647" h="166647">
                  <a:moveTo>
                    <a:pt x="115592" y="0"/>
                  </a:moveTo>
                  <a:lnTo>
                    <a:pt x="98824" y="5589"/>
                  </a:lnTo>
                  <a:lnTo>
                    <a:pt x="81232" y="5214"/>
                  </a:lnTo>
                  <a:lnTo>
                    <a:pt x="35755" y="1030"/>
                  </a:lnTo>
                  <a:lnTo>
                    <a:pt x="15378" y="6697"/>
                  </a:lnTo>
                  <a:lnTo>
                    <a:pt x="6669" y="11484"/>
                  </a:lnTo>
                  <a:lnTo>
                    <a:pt x="2032" y="18184"/>
                  </a:lnTo>
                  <a:lnTo>
                    <a:pt x="0" y="34988"/>
                  </a:lnTo>
                  <a:lnTo>
                    <a:pt x="4605" y="40873"/>
                  </a:lnTo>
                  <a:lnTo>
                    <a:pt x="22200" y="47412"/>
                  </a:lnTo>
                  <a:lnTo>
                    <a:pt x="81991" y="55073"/>
                  </a:lnTo>
                  <a:lnTo>
                    <a:pt x="142449" y="71680"/>
                  </a:lnTo>
                  <a:lnTo>
                    <a:pt x="161063" y="82940"/>
                  </a:lnTo>
                  <a:lnTo>
                    <a:pt x="174016" y="98863"/>
                  </a:lnTo>
                  <a:lnTo>
                    <a:pt x="179108" y="108023"/>
                  </a:lnTo>
                  <a:lnTo>
                    <a:pt x="181646" y="127559"/>
                  </a:lnTo>
                  <a:lnTo>
                    <a:pt x="180685" y="137682"/>
                  </a:lnTo>
                  <a:lnTo>
                    <a:pt x="176534" y="145600"/>
                  </a:lnTo>
                  <a:lnTo>
                    <a:pt x="162565" y="157518"/>
                  </a:lnTo>
                  <a:lnTo>
                    <a:pt x="129380" y="165215"/>
                  </a:lnTo>
                  <a:lnTo>
                    <a:pt x="79753" y="166646"/>
                  </a:lnTo>
                  <a:lnTo>
                    <a:pt x="52420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4734793" y="3976842"/>
              <a:ext cx="63173" cy="147400"/>
            </a:xfrm>
            <a:custGeom>
              <a:avLst/>
              <a:gdLst/>
              <a:ahLst/>
              <a:cxnLst/>
              <a:rect l="0" t="0" r="0" b="0"/>
              <a:pathLst>
                <a:path w="63173" h="147400">
                  <a:moveTo>
                    <a:pt x="0" y="0"/>
                  </a:moveTo>
                  <a:lnTo>
                    <a:pt x="20244" y="58617"/>
                  </a:lnTo>
                  <a:lnTo>
                    <a:pt x="49879" y="115214"/>
                  </a:lnTo>
                  <a:lnTo>
                    <a:pt x="63172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4124141" y="4113713"/>
              <a:ext cx="52644" cy="21058"/>
            </a:xfrm>
            <a:custGeom>
              <a:avLst/>
              <a:gdLst/>
              <a:ahLst/>
              <a:cxnLst/>
              <a:rect l="0" t="0" r="0" b="0"/>
              <a:pathLst>
                <a:path w="52644" h="21058">
                  <a:moveTo>
                    <a:pt x="52643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4218897" y="4003753"/>
              <a:ext cx="136872" cy="206322"/>
            </a:xfrm>
            <a:custGeom>
              <a:avLst/>
              <a:gdLst/>
              <a:ahLst/>
              <a:cxnLst/>
              <a:rect l="0" t="0" r="0" b="0"/>
              <a:pathLst>
                <a:path w="136872" h="206322">
                  <a:moveTo>
                    <a:pt x="0" y="36260"/>
                  </a:moveTo>
                  <a:lnTo>
                    <a:pt x="0" y="13903"/>
                  </a:lnTo>
                  <a:lnTo>
                    <a:pt x="4680" y="7318"/>
                  </a:lnTo>
                  <a:lnTo>
                    <a:pt x="12478" y="2927"/>
                  </a:lnTo>
                  <a:lnTo>
                    <a:pt x="22357" y="0"/>
                  </a:lnTo>
                  <a:lnTo>
                    <a:pt x="42692" y="2987"/>
                  </a:lnTo>
                  <a:lnTo>
                    <a:pt x="70752" y="17822"/>
                  </a:lnTo>
                  <a:lnTo>
                    <a:pt x="85258" y="31575"/>
                  </a:lnTo>
                  <a:lnTo>
                    <a:pt x="100002" y="60218"/>
                  </a:lnTo>
                  <a:lnTo>
                    <a:pt x="112344" y="111226"/>
                  </a:lnTo>
                  <a:lnTo>
                    <a:pt x="111932" y="137429"/>
                  </a:lnTo>
                  <a:lnTo>
                    <a:pt x="98546" y="170741"/>
                  </a:lnTo>
                  <a:lnTo>
                    <a:pt x="86303" y="188056"/>
                  </a:lnTo>
                  <a:lnTo>
                    <a:pt x="69943" y="200431"/>
                  </a:lnTo>
                  <a:lnTo>
                    <a:pt x="60666" y="205369"/>
                  </a:lnTo>
                  <a:lnTo>
                    <a:pt x="52143" y="206321"/>
                  </a:lnTo>
                  <a:lnTo>
                    <a:pt x="36433" y="201140"/>
                  </a:lnTo>
                  <a:lnTo>
                    <a:pt x="14435" y="185069"/>
                  </a:lnTo>
                  <a:lnTo>
                    <a:pt x="10793" y="176410"/>
                  </a:lnTo>
                  <a:lnTo>
                    <a:pt x="9867" y="154311"/>
                  </a:lnTo>
                  <a:lnTo>
                    <a:pt x="16474" y="135131"/>
                  </a:lnTo>
                  <a:lnTo>
                    <a:pt x="21511" y="126741"/>
                  </a:lnTo>
                  <a:lnTo>
                    <a:pt x="29549" y="121147"/>
                  </a:lnTo>
                  <a:lnTo>
                    <a:pt x="63218" y="113274"/>
                  </a:lnTo>
                  <a:lnTo>
                    <a:pt x="110277" y="107495"/>
                  </a:lnTo>
                  <a:lnTo>
                    <a:pt x="136871" y="994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3650358" y="4113713"/>
              <a:ext cx="94758" cy="21058"/>
            </a:xfrm>
            <a:custGeom>
              <a:avLst/>
              <a:gdLst/>
              <a:ahLst/>
              <a:cxnLst/>
              <a:rect l="0" t="0" r="0" b="0"/>
              <a:pathLst>
                <a:path w="94758" h="21058">
                  <a:moveTo>
                    <a:pt x="94757" y="0"/>
                  </a:moveTo>
                  <a:lnTo>
                    <a:pt x="32499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3703001" y="4000663"/>
              <a:ext cx="200183" cy="176221"/>
            </a:xfrm>
            <a:custGeom>
              <a:avLst/>
              <a:gdLst/>
              <a:ahLst/>
              <a:cxnLst/>
              <a:rect l="0" t="0" r="0" b="0"/>
              <a:pathLst>
                <a:path w="200183" h="176221">
                  <a:moveTo>
                    <a:pt x="0" y="39350"/>
                  </a:moveTo>
                  <a:lnTo>
                    <a:pt x="11178" y="22582"/>
                  </a:lnTo>
                  <a:lnTo>
                    <a:pt x="26026" y="11231"/>
                  </a:lnTo>
                  <a:lnTo>
                    <a:pt x="45492" y="3456"/>
                  </a:lnTo>
                  <a:lnTo>
                    <a:pt x="69742" y="0"/>
                  </a:lnTo>
                  <a:lnTo>
                    <a:pt x="89878" y="4704"/>
                  </a:lnTo>
                  <a:lnTo>
                    <a:pt x="98523" y="9234"/>
                  </a:lnTo>
                  <a:lnTo>
                    <a:pt x="104287" y="16933"/>
                  </a:lnTo>
                  <a:lnTo>
                    <a:pt x="110691" y="37966"/>
                  </a:lnTo>
                  <a:lnTo>
                    <a:pt x="110058" y="47786"/>
                  </a:lnTo>
                  <a:lnTo>
                    <a:pt x="102670" y="68106"/>
                  </a:lnTo>
                  <a:lnTo>
                    <a:pt x="104712" y="67879"/>
                  </a:lnTo>
                  <a:lnTo>
                    <a:pt x="108412" y="65388"/>
                  </a:lnTo>
                  <a:lnTo>
                    <a:pt x="135977" y="61883"/>
                  </a:lnTo>
                  <a:lnTo>
                    <a:pt x="168192" y="66434"/>
                  </a:lnTo>
                  <a:lnTo>
                    <a:pt x="194374" y="80780"/>
                  </a:lnTo>
                  <a:lnTo>
                    <a:pt x="198603" y="89197"/>
                  </a:lnTo>
                  <a:lnTo>
                    <a:pt x="200182" y="111027"/>
                  </a:lnTo>
                  <a:lnTo>
                    <a:pt x="193865" y="130088"/>
                  </a:lnTo>
                  <a:lnTo>
                    <a:pt x="170745" y="161389"/>
                  </a:lnTo>
                  <a:lnTo>
                    <a:pt x="154266" y="169628"/>
                  </a:lnTo>
                  <a:lnTo>
                    <a:pt x="126342" y="17622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3271333" y="4103184"/>
              <a:ext cx="73700" cy="31587"/>
            </a:xfrm>
            <a:custGeom>
              <a:avLst/>
              <a:gdLst/>
              <a:ahLst/>
              <a:cxnLst/>
              <a:rect l="0" t="0" r="0" b="0"/>
              <a:pathLst>
                <a:path w="73700" h="31587">
                  <a:moveTo>
                    <a:pt x="73699" y="0"/>
                  </a:moveTo>
                  <a:lnTo>
                    <a:pt x="15946" y="2654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3450317" y="3987370"/>
              <a:ext cx="73701" cy="157929"/>
            </a:xfrm>
            <a:custGeom>
              <a:avLst/>
              <a:gdLst/>
              <a:ahLst/>
              <a:cxnLst/>
              <a:rect l="0" t="0" r="0" b="0"/>
              <a:pathLst>
                <a:path w="73701" h="157929">
                  <a:moveTo>
                    <a:pt x="0" y="0"/>
                  </a:moveTo>
                  <a:lnTo>
                    <a:pt x="19128" y="53876"/>
                  </a:lnTo>
                  <a:lnTo>
                    <a:pt x="55429" y="115922"/>
                  </a:lnTo>
                  <a:lnTo>
                    <a:pt x="73700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3524017" y="414529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3366089" y="4050541"/>
              <a:ext cx="115815" cy="34605"/>
            </a:xfrm>
            <a:custGeom>
              <a:avLst/>
              <a:gdLst/>
              <a:ahLst/>
              <a:cxnLst/>
              <a:rect l="0" t="0" r="0" b="0"/>
              <a:pathLst>
                <a:path w="115815" h="34605">
                  <a:moveTo>
                    <a:pt x="115814" y="21057"/>
                  </a:moveTo>
                  <a:lnTo>
                    <a:pt x="93457" y="21057"/>
                  </a:lnTo>
                  <a:lnTo>
                    <a:pt x="76242" y="27296"/>
                  </a:lnTo>
                  <a:lnTo>
                    <a:pt x="68375" y="32236"/>
                  </a:lnTo>
                  <a:lnTo>
                    <a:pt x="50276" y="34604"/>
                  </a:lnTo>
                  <a:lnTo>
                    <a:pt x="40537" y="33598"/>
                  </a:lnTo>
                  <a:lnTo>
                    <a:pt x="23476" y="26241"/>
                  </a:lnTo>
                  <a:lnTo>
                    <a:pt x="10434" y="1634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2860721" y="4145298"/>
              <a:ext cx="84229" cy="42115"/>
            </a:xfrm>
            <a:custGeom>
              <a:avLst/>
              <a:gdLst/>
              <a:ahLst/>
              <a:cxnLst/>
              <a:rect l="0" t="0" r="0" b="0"/>
              <a:pathLst>
                <a:path w="84229" h="42115">
                  <a:moveTo>
                    <a:pt x="84228" y="0"/>
                  </a:moveTo>
                  <a:lnTo>
                    <a:pt x="23356" y="3120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2995771" y="4008428"/>
              <a:ext cx="141510" cy="231628"/>
            </a:xfrm>
            <a:custGeom>
              <a:avLst/>
              <a:gdLst/>
              <a:ahLst/>
              <a:cxnLst/>
              <a:rect l="0" t="0" r="0" b="0"/>
              <a:pathLst>
                <a:path w="141510" h="231628">
                  <a:moveTo>
                    <a:pt x="86049" y="0"/>
                  </a:moveTo>
                  <a:lnTo>
                    <a:pt x="33344" y="19128"/>
                  </a:lnTo>
                  <a:lnTo>
                    <a:pt x="17391" y="30338"/>
                  </a:lnTo>
                  <a:lnTo>
                    <a:pt x="5621" y="46239"/>
                  </a:lnTo>
                  <a:lnTo>
                    <a:pt x="845" y="55392"/>
                  </a:lnTo>
                  <a:lnTo>
                    <a:pt x="0" y="63834"/>
                  </a:lnTo>
                  <a:lnTo>
                    <a:pt x="15850" y="106990"/>
                  </a:lnTo>
                  <a:lnTo>
                    <a:pt x="31974" y="131786"/>
                  </a:lnTo>
                  <a:lnTo>
                    <a:pt x="37131" y="133481"/>
                  </a:lnTo>
                  <a:lnTo>
                    <a:pt x="41738" y="131101"/>
                  </a:lnTo>
                  <a:lnTo>
                    <a:pt x="83027" y="87400"/>
                  </a:lnTo>
                  <a:lnTo>
                    <a:pt x="91053" y="84003"/>
                  </a:lnTo>
                  <a:lnTo>
                    <a:pt x="109330" y="83348"/>
                  </a:lnTo>
                  <a:lnTo>
                    <a:pt x="116777" y="87151"/>
                  </a:lnTo>
                  <a:lnTo>
                    <a:pt x="128172" y="100735"/>
                  </a:lnTo>
                  <a:lnTo>
                    <a:pt x="141164" y="128113"/>
                  </a:lnTo>
                  <a:lnTo>
                    <a:pt x="141509" y="138051"/>
                  </a:lnTo>
                  <a:lnTo>
                    <a:pt x="135654" y="158452"/>
                  </a:lnTo>
                  <a:lnTo>
                    <a:pt x="112832" y="191740"/>
                  </a:lnTo>
                  <a:lnTo>
                    <a:pt x="85794" y="217725"/>
                  </a:lnTo>
                  <a:lnTo>
                    <a:pt x="64992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4829550" y="4282168"/>
              <a:ext cx="94758" cy="31587"/>
            </a:xfrm>
            <a:custGeom>
              <a:avLst/>
              <a:gdLst/>
              <a:ahLst/>
              <a:cxnLst/>
              <a:rect l="0" t="0" r="0" b="0"/>
              <a:pathLst>
                <a:path w="94758" h="31587">
                  <a:moveTo>
                    <a:pt x="94757" y="0"/>
                  </a:moveTo>
                  <a:lnTo>
                    <a:pt x="40881" y="1795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4924307" y="4176883"/>
              <a:ext cx="42114" cy="105286"/>
            </a:xfrm>
            <a:custGeom>
              <a:avLst/>
              <a:gdLst/>
              <a:ahLst/>
              <a:cxnLst/>
              <a:rect l="0" t="0" r="0" b="0"/>
              <a:pathLst>
                <a:path w="42114" h="105286">
                  <a:moveTo>
                    <a:pt x="0" y="0"/>
                  </a:moveTo>
                  <a:lnTo>
                    <a:pt x="19127" y="52706"/>
                  </a:lnTo>
                  <a:lnTo>
                    <a:pt x="34263" y="76188"/>
                  </a:lnTo>
                  <a:lnTo>
                    <a:pt x="42113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4819022" y="4501298"/>
              <a:ext cx="147399" cy="172871"/>
            </a:xfrm>
            <a:custGeom>
              <a:avLst/>
              <a:gdLst/>
              <a:ahLst/>
              <a:cxnLst/>
              <a:rect l="0" t="0" r="0" b="0"/>
              <a:pathLst>
                <a:path w="147399" h="172871">
                  <a:moveTo>
                    <a:pt x="0" y="33554"/>
                  </a:moveTo>
                  <a:lnTo>
                    <a:pt x="5588" y="16787"/>
                  </a:lnTo>
                  <a:lnTo>
                    <a:pt x="17691" y="5435"/>
                  </a:lnTo>
                  <a:lnTo>
                    <a:pt x="25831" y="770"/>
                  </a:lnTo>
                  <a:lnTo>
                    <a:pt x="33598" y="0"/>
                  </a:lnTo>
                  <a:lnTo>
                    <a:pt x="48467" y="5383"/>
                  </a:lnTo>
                  <a:lnTo>
                    <a:pt x="59756" y="18694"/>
                  </a:lnTo>
                  <a:lnTo>
                    <a:pt x="83928" y="76212"/>
                  </a:lnTo>
                  <a:lnTo>
                    <a:pt x="88774" y="96967"/>
                  </a:lnTo>
                  <a:lnTo>
                    <a:pt x="82353" y="138887"/>
                  </a:lnTo>
                  <a:lnTo>
                    <a:pt x="79468" y="149399"/>
                  </a:lnTo>
                  <a:lnTo>
                    <a:pt x="74035" y="157578"/>
                  </a:lnTo>
                  <a:lnTo>
                    <a:pt x="58641" y="169784"/>
                  </a:lnTo>
                  <a:lnTo>
                    <a:pt x="40100" y="172870"/>
                  </a:lnTo>
                  <a:lnTo>
                    <a:pt x="30243" y="172055"/>
                  </a:lnTo>
                  <a:lnTo>
                    <a:pt x="23671" y="166832"/>
                  </a:lnTo>
                  <a:lnTo>
                    <a:pt x="16369" y="148551"/>
                  </a:lnTo>
                  <a:lnTo>
                    <a:pt x="17932" y="140634"/>
                  </a:lnTo>
                  <a:lnTo>
                    <a:pt x="22483" y="134187"/>
                  </a:lnTo>
                  <a:lnTo>
                    <a:pt x="29027" y="128719"/>
                  </a:lnTo>
                  <a:lnTo>
                    <a:pt x="48775" y="122643"/>
                  </a:lnTo>
                  <a:lnTo>
                    <a:pt x="110841" y="117253"/>
                  </a:lnTo>
                  <a:lnTo>
                    <a:pt x="147398" y="1072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4734793" y="4903350"/>
              <a:ext cx="84230" cy="31586"/>
            </a:xfrm>
            <a:custGeom>
              <a:avLst/>
              <a:gdLst/>
              <a:ahLst/>
              <a:cxnLst/>
              <a:rect l="0" t="0" r="0" b="0"/>
              <a:pathLst>
                <a:path w="84230" h="31586">
                  <a:moveTo>
                    <a:pt x="84229" y="0"/>
                  </a:moveTo>
                  <a:lnTo>
                    <a:pt x="40265" y="2371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4819022" y="4815859"/>
              <a:ext cx="118483" cy="182248"/>
            </a:xfrm>
            <a:custGeom>
              <a:avLst/>
              <a:gdLst/>
              <a:ahLst/>
              <a:cxnLst/>
              <a:rect l="0" t="0" r="0" b="0"/>
              <a:pathLst>
                <a:path w="118483" h="182248">
                  <a:moveTo>
                    <a:pt x="0" y="34848"/>
                  </a:moveTo>
                  <a:lnTo>
                    <a:pt x="5588" y="18081"/>
                  </a:lnTo>
                  <a:lnTo>
                    <a:pt x="17691" y="6729"/>
                  </a:lnTo>
                  <a:lnTo>
                    <a:pt x="25831" y="2064"/>
                  </a:lnTo>
                  <a:lnTo>
                    <a:pt x="44236" y="0"/>
                  </a:lnTo>
                  <a:lnTo>
                    <a:pt x="54057" y="1088"/>
                  </a:lnTo>
                  <a:lnTo>
                    <a:pt x="61774" y="5322"/>
                  </a:lnTo>
                  <a:lnTo>
                    <a:pt x="73469" y="19386"/>
                  </a:lnTo>
                  <a:lnTo>
                    <a:pt x="75885" y="28049"/>
                  </a:lnTo>
                  <a:lnTo>
                    <a:pt x="75451" y="47034"/>
                  </a:lnTo>
                  <a:lnTo>
                    <a:pt x="71357" y="54670"/>
                  </a:lnTo>
                  <a:lnTo>
                    <a:pt x="57450" y="66275"/>
                  </a:lnTo>
                  <a:lnTo>
                    <a:pt x="57017" y="69837"/>
                  </a:lnTo>
                  <a:lnTo>
                    <a:pt x="61408" y="72212"/>
                  </a:lnTo>
                  <a:lnTo>
                    <a:pt x="96488" y="81613"/>
                  </a:lnTo>
                  <a:lnTo>
                    <a:pt x="104099" y="87082"/>
                  </a:lnTo>
                  <a:lnTo>
                    <a:pt x="115676" y="102517"/>
                  </a:lnTo>
                  <a:lnTo>
                    <a:pt x="118482" y="121075"/>
                  </a:lnTo>
                  <a:lnTo>
                    <a:pt x="117592" y="130937"/>
                  </a:lnTo>
                  <a:lnTo>
                    <a:pt x="110364" y="148134"/>
                  </a:lnTo>
                  <a:lnTo>
                    <a:pt x="105161" y="155996"/>
                  </a:lnTo>
                  <a:lnTo>
                    <a:pt x="90022" y="167850"/>
                  </a:lnTo>
                  <a:lnTo>
                    <a:pt x="52642" y="18224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4934835" y="5134977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3120" y="42691"/>
                  </a:lnTo>
                  <a:lnTo>
                    <a:pt x="16789" y="102068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4861135" y="5156034"/>
              <a:ext cx="84230" cy="73700"/>
            </a:xfrm>
            <a:custGeom>
              <a:avLst/>
              <a:gdLst/>
              <a:ahLst/>
              <a:cxnLst/>
              <a:rect l="0" t="0" r="0" b="0"/>
              <a:pathLst>
                <a:path w="84230" h="73700">
                  <a:moveTo>
                    <a:pt x="84229" y="73699"/>
                  </a:moveTo>
                  <a:lnTo>
                    <a:pt x="23355" y="36251"/>
                  </a:lnTo>
                  <a:lnTo>
                    <a:pt x="6920" y="1503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8" name="Freeform 137"/>
          <p:cNvSpPr/>
          <p:nvPr/>
        </p:nvSpPr>
        <p:spPr>
          <a:xfrm>
            <a:off x="4776909" y="5261319"/>
            <a:ext cx="63171" cy="52644"/>
          </a:xfrm>
          <a:custGeom>
            <a:avLst/>
            <a:gdLst/>
            <a:ahLst/>
            <a:cxnLst/>
            <a:rect l="0" t="0" r="0" b="0"/>
            <a:pathLst>
              <a:path w="63171" h="52644">
                <a:moveTo>
                  <a:pt x="63170" y="0"/>
                </a:moveTo>
                <a:lnTo>
                  <a:pt x="45189" y="15641"/>
                </a:lnTo>
                <a:lnTo>
                  <a:pt x="21188" y="28681"/>
                </a:lnTo>
                <a:lnTo>
                  <a:pt x="0" y="52643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1" name="Group 140"/>
          <p:cNvGrpSpPr/>
          <p:nvPr/>
        </p:nvGrpSpPr>
        <p:grpSpPr>
          <a:xfrm>
            <a:off x="4713737" y="5492946"/>
            <a:ext cx="239300" cy="221099"/>
            <a:chOff x="4713737" y="5492946"/>
            <a:chExt cx="239300" cy="221099"/>
          </a:xfrm>
        </p:grpSpPr>
        <p:sp>
          <p:nvSpPr>
            <p:cNvPr id="139" name="Freeform 138"/>
            <p:cNvSpPr/>
            <p:nvPr/>
          </p:nvSpPr>
          <p:spPr>
            <a:xfrm>
              <a:off x="4713737" y="5671930"/>
              <a:ext cx="84229" cy="42115"/>
            </a:xfrm>
            <a:custGeom>
              <a:avLst/>
              <a:gdLst/>
              <a:ahLst/>
              <a:cxnLst/>
              <a:rect l="0" t="0" r="0" b="0"/>
              <a:pathLst>
                <a:path w="84229" h="42115">
                  <a:moveTo>
                    <a:pt x="84228" y="0"/>
                  </a:moveTo>
                  <a:lnTo>
                    <a:pt x="66247" y="15641"/>
                  </a:lnTo>
                  <a:lnTo>
                    <a:pt x="8922" y="3888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4826866" y="5492946"/>
              <a:ext cx="126171" cy="221099"/>
            </a:xfrm>
            <a:custGeom>
              <a:avLst/>
              <a:gdLst/>
              <a:ahLst/>
              <a:cxnLst/>
              <a:rect l="0" t="0" r="0" b="0"/>
              <a:pathLst>
                <a:path w="126171" h="221099">
                  <a:moveTo>
                    <a:pt x="65855" y="0"/>
                  </a:moveTo>
                  <a:lnTo>
                    <a:pt x="21892" y="14654"/>
                  </a:lnTo>
                  <a:lnTo>
                    <a:pt x="8101" y="27569"/>
                  </a:lnTo>
                  <a:lnTo>
                    <a:pt x="2786" y="35927"/>
                  </a:lnTo>
                  <a:lnTo>
                    <a:pt x="0" y="54572"/>
                  </a:lnTo>
                  <a:lnTo>
                    <a:pt x="7743" y="95137"/>
                  </a:lnTo>
                  <a:lnTo>
                    <a:pt x="11906" y="99690"/>
                  </a:lnTo>
                  <a:lnTo>
                    <a:pt x="17021" y="100385"/>
                  </a:lnTo>
                  <a:lnTo>
                    <a:pt x="47630" y="90279"/>
                  </a:lnTo>
                  <a:lnTo>
                    <a:pt x="67114" y="90036"/>
                  </a:lnTo>
                  <a:lnTo>
                    <a:pt x="86302" y="94998"/>
                  </a:lnTo>
                  <a:lnTo>
                    <a:pt x="102629" y="105002"/>
                  </a:lnTo>
                  <a:lnTo>
                    <a:pt x="114564" y="120367"/>
                  </a:lnTo>
                  <a:lnTo>
                    <a:pt x="122599" y="140064"/>
                  </a:lnTo>
                  <a:lnTo>
                    <a:pt x="126170" y="164416"/>
                  </a:lnTo>
                  <a:lnTo>
                    <a:pt x="123613" y="175121"/>
                  </a:lnTo>
                  <a:lnTo>
                    <a:pt x="111413" y="193255"/>
                  </a:lnTo>
                  <a:lnTo>
                    <a:pt x="84813" y="211029"/>
                  </a:lnTo>
                  <a:lnTo>
                    <a:pt x="34269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2" name="Freeform 141"/>
          <p:cNvSpPr/>
          <p:nvPr/>
        </p:nvSpPr>
        <p:spPr>
          <a:xfrm>
            <a:off x="4676253" y="4224951"/>
            <a:ext cx="112029" cy="97828"/>
          </a:xfrm>
          <a:custGeom>
            <a:avLst/>
            <a:gdLst/>
            <a:ahLst/>
            <a:cxnLst/>
            <a:rect l="0" t="0" r="0" b="0"/>
            <a:pathLst>
              <a:path w="112029" h="97828">
                <a:moveTo>
                  <a:pt x="69070" y="15104"/>
                </a:moveTo>
                <a:lnTo>
                  <a:pt x="46712" y="15104"/>
                </a:lnTo>
                <a:lnTo>
                  <a:pt x="38957" y="18614"/>
                </a:lnTo>
                <a:lnTo>
                  <a:pt x="27221" y="31872"/>
                </a:lnTo>
                <a:lnTo>
                  <a:pt x="25963" y="39151"/>
                </a:lnTo>
                <a:lnTo>
                  <a:pt x="27463" y="46343"/>
                </a:lnTo>
                <a:lnTo>
                  <a:pt x="30803" y="53478"/>
                </a:lnTo>
                <a:lnTo>
                  <a:pt x="36540" y="57064"/>
                </a:lnTo>
                <a:lnTo>
                  <a:pt x="52273" y="57930"/>
                </a:lnTo>
                <a:lnTo>
                  <a:pt x="67843" y="51295"/>
                </a:lnTo>
                <a:lnTo>
                  <a:pt x="75271" y="46251"/>
                </a:lnTo>
                <a:lnTo>
                  <a:pt x="77883" y="40548"/>
                </a:lnTo>
                <a:lnTo>
                  <a:pt x="77285" y="34406"/>
                </a:lnTo>
                <a:lnTo>
                  <a:pt x="74546" y="27972"/>
                </a:lnTo>
                <a:lnTo>
                  <a:pt x="68041" y="23683"/>
                </a:lnTo>
                <a:lnTo>
                  <a:pt x="48336" y="18917"/>
                </a:lnTo>
                <a:lnTo>
                  <a:pt x="38870" y="19986"/>
                </a:lnTo>
                <a:lnTo>
                  <a:pt x="22112" y="27412"/>
                </a:lnTo>
                <a:lnTo>
                  <a:pt x="17877" y="33838"/>
                </a:lnTo>
                <a:lnTo>
                  <a:pt x="16292" y="50336"/>
                </a:lnTo>
                <a:lnTo>
                  <a:pt x="19846" y="58480"/>
                </a:lnTo>
                <a:lnTo>
                  <a:pt x="33155" y="73766"/>
                </a:lnTo>
                <a:lnTo>
                  <a:pt x="41617" y="77609"/>
                </a:lnTo>
                <a:lnTo>
                  <a:pt x="60378" y="78759"/>
                </a:lnTo>
                <a:lnTo>
                  <a:pt x="90671" y="67240"/>
                </a:lnTo>
                <a:lnTo>
                  <a:pt x="105186" y="52314"/>
                </a:lnTo>
                <a:lnTo>
                  <a:pt x="110695" y="43420"/>
                </a:lnTo>
                <a:lnTo>
                  <a:pt x="112028" y="33982"/>
                </a:lnTo>
                <a:lnTo>
                  <a:pt x="107270" y="14135"/>
                </a:lnTo>
                <a:lnTo>
                  <a:pt x="100386" y="7439"/>
                </a:lnTo>
                <a:lnTo>
                  <a:pt x="80258" y="0"/>
                </a:lnTo>
                <a:lnTo>
                  <a:pt x="58834" y="2932"/>
                </a:lnTo>
                <a:lnTo>
                  <a:pt x="30162" y="17737"/>
                </a:lnTo>
                <a:lnTo>
                  <a:pt x="22074" y="23878"/>
                </a:lnTo>
                <a:lnTo>
                  <a:pt x="13088" y="43180"/>
                </a:lnTo>
                <a:lnTo>
                  <a:pt x="10692" y="54879"/>
                </a:lnTo>
                <a:lnTo>
                  <a:pt x="14268" y="77236"/>
                </a:lnTo>
                <a:lnTo>
                  <a:pt x="18497" y="88111"/>
                </a:lnTo>
                <a:lnTo>
                  <a:pt x="24826" y="94191"/>
                </a:lnTo>
                <a:lnTo>
                  <a:pt x="32555" y="97075"/>
                </a:lnTo>
                <a:lnTo>
                  <a:pt x="41217" y="97827"/>
                </a:lnTo>
                <a:lnTo>
                  <a:pt x="49332" y="94820"/>
                </a:lnTo>
                <a:lnTo>
                  <a:pt x="64587" y="82119"/>
                </a:lnTo>
                <a:lnTo>
                  <a:pt x="80740" y="55238"/>
                </a:lnTo>
                <a:lnTo>
                  <a:pt x="82835" y="35281"/>
                </a:lnTo>
                <a:lnTo>
                  <a:pt x="81756" y="25046"/>
                </a:lnTo>
                <a:lnTo>
                  <a:pt x="77527" y="17053"/>
                </a:lnTo>
                <a:lnTo>
                  <a:pt x="63470" y="5052"/>
                </a:lnTo>
                <a:lnTo>
                  <a:pt x="54808" y="2553"/>
                </a:lnTo>
                <a:lnTo>
                  <a:pt x="35826" y="2897"/>
                </a:lnTo>
                <a:lnTo>
                  <a:pt x="18809" y="10069"/>
                </a:lnTo>
                <a:lnTo>
                  <a:pt x="10996" y="15257"/>
                </a:lnTo>
                <a:lnTo>
                  <a:pt x="5787" y="23395"/>
                </a:lnTo>
                <a:lnTo>
                  <a:pt x="0" y="44915"/>
                </a:lnTo>
                <a:lnTo>
                  <a:pt x="1966" y="53696"/>
                </a:lnTo>
                <a:lnTo>
                  <a:pt x="6787" y="60719"/>
                </a:lnTo>
                <a:lnTo>
                  <a:pt x="13509" y="66571"/>
                </a:lnTo>
                <a:lnTo>
                  <a:pt x="22671" y="69303"/>
                </a:lnTo>
                <a:lnTo>
                  <a:pt x="45328" y="69218"/>
                </a:lnTo>
                <a:lnTo>
                  <a:pt x="54412" y="65218"/>
                </a:lnTo>
                <a:lnTo>
                  <a:pt x="79598" y="36161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Freeform 142"/>
          <p:cNvSpPr/>
          <p:nvPr/>
        </p:nvSpPr>
        <p:spPr>
          <a:xfrm>
            <a:off x="5050443" y="3492532"/>
            <a:ext cx="110897" cy="105840"/>
          </a:xfrm>
          <a:custGeom>
            <a:avLst/>
            <a:gdLst/>
            <a:ahLst/>
            <a:cxnLst/>
            <a:rect l="0" t="0" r="0" b="0"/>
            <a:pathLst>
              <a:path w="110897" h="105840">
                <a:moveTo>
                  <a:pt x="73906" y="31586"/>
                </a:moveTo>
                <a:lnTo>
                  <a:pt x="51549" y="31586"/>
                </a:lnTo>
                <a:lnTo>
                  <a:pt x="43794" y="35095"/>
                </a:lnTo>
                <a:lnTo>
                  <a:pt x="32056" y="48353"/>
                </a:lnTo>
                <a:lnTo>
                  <a:pt x="29629" y="56802"/>
                </a:lnTo>
                <a:lnTo>
                  <a:pt x="30051" y="75548"/>
                </a:lnTo>
                <a:lnTo>
                  <a:pt x="34141" y="83121"/>
                </a:lnTo>
                <a:lnTo>
                  <a:pt x="48043" y="94654"/>
                </a:lnTo>
                <a:lnTo>
                  <a:pt x="55494" y="95859"/>
                </a:lnTo>
                <a:lnTo>
                  <a:pt x="62802" y="94321"/>
                </a:lnTo>
                <a:lnTo>
                  <a:pt x="70012" y="90957"/>
                </a:lnTo>
                <a:lnTo>
                  <a:pt x="81145" y="77860"/>
                </a:lnTo>
                <a:lnTo>
                  <a:pt x="85751" y="69454"/>
                </a:lnTo>
                <a:lnTo>
                  <a:pt x="87749" y="50756"/>
                </a:lnTo>
                <a:lnTo>
                  <a:pt x="83568" y="31917"/>
                </a:lnTo>
                <a:lnTo>
                  <a:pt x="73910" y="15745"/>
                </a:lnTo>
                <a:lnTo>
                  <a:pt x="66890" y="11667"/>
                </a:lnTo>
                <a:lnTo>
                  <a:pt x="49730" y="10254"/>
                </a:lnTo>
                <a:lnTo>
                  <a:pt x="33526" y="16646"/>
                </a:lnTo>
                <a:lnTo>
                  <a:pt x="25929" y="21626"/>
                </a:lnTo>
                <a:lnTo>
                  <a:pt x="22034" y="29625"/>
                </a:lnTo>
                <a:lnTo>
                  <a:pt x="20826" y="50992"/>
                </a:lnTo>
                <a:lnTo>
                  <a:pt x="27308" y="69846"/>
                </a:lnTo>
                <a:lnTo>
                  <a:pt x="50533" y="101014"/>
                </a:lnTo>
                <a:lnTo>
                  <a:pt x="58324" y="104778"/>
                </a:lnTo>
                <a:lnTo>
                  <a:pt x="76339" y="105839"/>
                </a:lnTo>
                <a:lnTo>
                  <a:pt x="83717" y="102145"/>
                </a:lnTo>
                <a:lnTo>
                  <a:pt x="95034" y="88681"/>
                </a:lnTo>
                <a:lnTo>
                  <a:pt x="107982" y="61371"/>
                </a:lnTo>
                <a:lnTo>
                  <a:pt x="109328" y="41314"/>
                </a:lnTo>
                <a:lnTo>
                  <a:pt x="108049" y="31052"/>
                </a:lnTo>
                <a:lnTo>
                  <a:pt x="103687" y="23041"/>
                </a:lnTo>
                <a:lnTo>
                  <a:pt x="89482" y="11020"/>
                </a:lnTo>
                <a:lnTo>
                  <a:pt x="80781" y="8517"/>
                </a:lnTo>
                <a:lnTo>
                  <a:pt x="61754" y="8855"/>
                </a:lnTo>
                <a:lnTo>
                  <a:pt x="31310" y="15622"/>
                </a:lnTo>
                <a:lnTo>
                  <a:pt x="5653" y="30625"/>
                </a:lnTo>
                <a:lnTo>
                  <a:pt x="1498" y="37964"/>
                </a:lnTo>
                <a:lnTo>
                  <a:pt x="0" y="55477"/>
                </a:lnTo>
                <a:lnTo>
                  <a:pt x="6353" y="71840"/>
                </a:lnTo>
                <a:lnTo>
                  <a:pt x="11324" y="79479"/>
                </a:lnTo>
                <a:lnTo>
                  <a:pt x="26204" y="91086"/>
                </a:lnTo>
                <a:lnTo>
                  <a:pt x="35086" y="95819"/>
                </a:lnTo>
                <a:lnTo>
                  <a:pt x="57432" y="97958"/>
                </a:lnTo>
                <a:lnTo>
                  <a:pt x="80622" y="93840"/>
                </a:lnTo>
                <a:lnTo>
                  <a:pt x="98727" y="84210"/>
                </a:lnTo>
                <a:lnTo>
                  <a:pt x="104491" y="76028"/>
                </a:lnTo>
                <a:lnTo>
                  <a:pt x="110896" y="54457"/>
                </a:lnTo>
                <a:lnTo>
                  <a:pt x="107503" y="32392"/>
                </a:lnTo>
                <a:lnTo>
                  <a:pt x="103323" y="21595"/>
                </a:lnTo>
                <a:lnTo>
                  <a:pt x="95857" y="14396"/>
                </a:lnTo>
                <a:lnTo>
                  <a:pt x="75082" y="6399"/>
                </a:lnTo>
                <a:lnTo>
                  <a:pt x="53371" y="9083"/>
                </a:lnTo>
                <a:lnTo>
                  <a:pt x="24537" y="23748"/>
                </a:lnTo>
                <a:lnTo>
                  <a:pt x="16427" y="29870"/>
                </a:lnTo>
                <a:lnTo>
                  <a:pt x="12190" y="37461"/>
                </a:lnTo>
                <a:lnTo>
                  <a:pt x="10602" y="55254"/>
                </a:lnTo>
                <a:lnTo>
                  <a:pt x="16915" y="71741"/>
                </a:lnTo>
                <a:lnTo>
                  <a:pt x="21874" y="79413"/>
                </a:lnTo>
                <a:lnTo>
                  <a:pt x="36743" y="91057"/>
                </a:lnTo>
                <a:lnTo>
                  <a:pt x="45621" y="95800"/>
                </a:lnTo>
                <a:lnTo>
                  <a:pt x="64843" y="97950"/>
                </a:lnTo>
                <a:lnTo>
                  <a:pt x="74883" y="96886"/>
                </a:lnTo>
                <a:lnTo>
                  <a:pt x="82746" y="92666"/>
                </a:lnTo>
                <a:lnTo>
                  <a:pt x="94603" y="78620"/>
                </a:lnTo>
                <a:lnTo>
                  <a:pt x="107854" y="50981"/>
                </a:lnTo>
                <a:lnTo>
                  <a:pt x="108236" y="42176"/>
                </a:lnTo>
                <a:lnTo>
                  <a:pt x="102422" y="26154"/>
                </a:lnTo>
                <a:lnTo>
                  <a:pt x="88919" y="14353"/>
                </a:lnTo>
                <a:lnTo>
                  <a:pt x="67825" y="4253"/>
                </a:lnTo>
                <a:lnTo>
                  <a:pt x="52849" y="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Freeform 143"/>
          <p:cNvSpPr/>
          <p:nvPr/>
        </p:nvSpPr>
        <p:spPr>
          <a:xfrm>
            <a:off x="5518572" y="2773396"/>
            <a:ext cx="95939" cy="89033"/>
          </a:xfrm>
          <a:custGeom>
            <a:avLst/>
            <a:gdLst/>
            <a:ahLst/>
            <a:cxnLst/>
            <a:rect l="0" t="0" r="0" b="0"/>
            <a:pathLst>
              <a:path w="95939" h="89033">
                <a:moveTo>
                  <a:pt x="69031" y="13727"/>
                </a:moveTo>
                <a:lnTo>
                  <a:pt x="52263" y="8137"/>
                </a:lnTo>
                <a:lnTo>
                  <a:pt x="44984" y="8831"/>
                </a:lnTo>
                <a:lnTo>
                  <a:pt x="30657" y="15840"/>
                </a:lnTo>
                <a:lnTo>
                  <a:pt x="19610" y="29874"/>
                </a:lnTo>
                <a:lnTo>
                  <a:pt x="15026" y="38529"/>
                </a:lnTo>
                <a:lnTo>
                  <a:pt x="13053" y="57505"/>
                </a:lnTo>
                <a:lnTo>
                  <a:pt x="14165" y="67479"/>
                </a:lnTo>
                <a:lnTo>
                  <a:pt x="18415" y="75298"/>
                </a:lnTo>
                <a:lnTo>
                  <a:pt x="32497" y="87105"/>
                </a:lnTo>
                <a:lnTo>
                  <a:pt x="39996" y="88382"/>
                </a:lnTo>
                <a:lnTo>
                  <a:pt x="47334" y="86893"/>
                </a:lnTo>
                <a:lnTo>
                  <a:pt x="68841" y="73620"/>
                </a:lnTo>
                <a:lnTo>
                  <a:pt x="81814" y="60233"/>
                </a:lnTo>
                <a:lnTo>
                  <a:pt x="91480" y="42585"/>
                </a:lnTo>
                <a:lnTo>
                  <a:pt x="92186" y="34135"/>
                </a:lnTo>
                <a:lnTo>
                  <a:pt x="86731" y="18508"/>
                </a:lnTo>
                <a:lnTo>
                  <a:pt x="73388" y="6883"/>
                </a:lnTo>
                <a:lnTo>
                  <a:pt x="64917" y="2145"/>
                </a:lnTo>
                <a:lnTo>
                  <a:pt x="46145" y="0"/>
                </a:lnTo>
                <a:lnTo>
                  <a:pt x="27273" y="4117"/>
                </a:lnTo>
                <a:lnTo>
                  <a:pt x="11088" y="13745"/>
                </a:lnTo>
                <a:lnTo>
                  <a:pt x="5836" y="21927"/>
                </a:lnTo>
                <a:lnTo>
                  <a:pt x="0" y="43498"/>
                </a:lnTo>
                <a:lnTo>
                  <a:pt x="784" y="53461"/>
                </a:lnTo>
                <a:lnTo>
                  <a:pt x="7892" y="70771"/>
                </a:lnTo>
                <a:lnTo>
                  <a:pt x="21971" y="83143"/>
                </a:lnTo>
                <a:lnTo>
                  <a:pt x="30638" y="88080"/>
                </a:lnTo>
                <a:lnTo>
                  <a:pt x="39926" y="89032"/>
                </a:lnTo>
                <a:lnTo>
                  <a:pt x="59606" y="83850"/>
                </a:lnTo>
                <a:lnTo>
                  <a:pt x="84826" y="67779"/>
                </a:lnTo>
                <a:lnTo>
                  <a:pt x="93598" y="48668"/>
                </a:lnTo>
                <a:lnTo>
                  <a:pt x="95938" y="37021"/>
                </a:lnTo>
                <a:lnTo>
                  <a:pt x="93987" y="28086"/>
                </a:lnTo>
                <a:lnTo>
                  <a:pt x="89178" y="20960"/>
                </a:lnTo>
                <a:lnTo>
                  <a:pt x="82462" y="15039"/>
                </a:lnTo>
                <a:lnTo>
                  <a:pt x="62522" y="8461"/>
                </a:lnTo>
                <a:lnTo>
                  <a:pt x="50653" y="6706"/>
                </a:lnTo>
                <a:lnTo>
                  <a:pt x="31228" y="10997"/>
                </a:lnTo>
                <a:lnTo>
                  <a:pt x="22771" y="15416"/>
                </a:lnTo>
                <a:lnTo>
                  <a:pt x="10257" y="29685"/>
                </a:lnTo>
                <a:lnTo>
                  <a:pt x="5281" y="38404"/>
                </a:lnTo>
                <a:lnTo>
                  <a:pt x="4304" y="46556"/>
                </a:lnTo>
                <a:lnTo>
                  <a:pt x="9458" y="61852"/>
                </a:lnTo>
                <a:lnTo>
                  <a:pt x="25513" y="83618"/>
                </a:lnTo>
                <a:lnTo>
                  <a:pt x="32999" y="87227"/>
                </a:lnTo>
                <a:lnTo>
                  <a:pt x="50677" y="88118"/>
                </a:lnTo>
                <a:lnTo>
                  <a:pt x="57965" y="84378"/>
                </a:lnTo>
                <a:lnTo>
                  <a:pt x="69182" y="70863"/>
                </a:lnTo>
                <a:lnTo>
                  <a:pt x="82073" y="43524"/>
                </a:lnTo>
                <a:lnTo>
                  <a:pt x="81235" y="35931"/>
                </a:lnTo>
                <a:lnTo>
                  <a:pt x="77167" y="29699"/>
                </a:lnTo>
                <a:lnTo>
                  <a:pt x="70945" y="24375"/>
                </a:lnTo>
                <a:lnTo>
                  <a:pt x="63288" y="23165"/>
                </a:lnTo>
                <a:lnTo>
                  <a:pt x="45421" y="28060"/>
                </a:lnTo>
                <a:lnTo>
                  <a:pt x="32021" y="41154"/>
                </a:lnTo>
                <a:lnTo>
                  <a:pt x="26810" y="49559"/>
                </a:lnTo>
                <a:lnTo>
                  <a:pt x="25676" y="57502"/>
                </a:lnTo>
                <a:lnTo>
                  <a:pt x="27260" y="65137"/>
                </a:lnTo>
                <a:lnTo>
                  <a:pt x="30655" y="72567"/>
                </a:lnTo>
                <a:lnTo>
                  <a:pt x="36427" y="76350"/>
                </a:lnTo>
                <a:lnTo>
                  <a:pt x="52201" y="77434"/>
                </a:lnTo>
                <a:lnTo>
                  <a:pt x="57810" y="72576"/>
                </a:lnTo>
                <a:lnTo>
                  <a:pt x="64043" y="54700"/>
                </a:lnTo>
                <a:lnTo>
                  <a:pt x="62196" y="46891"/>
                </a:lnTo>
                <a:lnTo>
                  <a:pt x="57455" y="40516"/>
                </a:lnTo>
                <a:lnTo>
                  <a:pt x="50785" y="35095"/>
                </a:lnTo>
                <a:lnTo>
                  <a:pt x="43999" y="33822"/>
                </a:lnTo>
                <a:lnTo>
                  <a:pt x="37135" y="35312"/>
                </a:lnTo>
                <a:lnTo>
                  <a:pt x="30219" y="38645"/>
                </a:lnTo>
                <a:lnTo>
                  <a:pt x="27949" y="43207"/>
                </a:lnTo>
                <a:lnTo>
                  <a:pt x="28774" y="48588"/>
                </a:lnTo>
                <a:lnTo>
                  <a:pt x="31665" y="54515"/>
                </a:lnTo>
                <a:lnTo>
                  <a:pt x="32422" y="58466"/>
                </a:lnTo>
                <a:lnTo>
                  <a:pt x="31756" y="61101"/>
                </a:lnTo>
                <a:lnTo>
                  <a:pt x="26917" y="66369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1" name="Group 150"/>
          <p:cNvGrpSpPr/>
          <p:nvPr/>
        </p:nvGrpSpPr>
        <p:grpSpPr>
          <a:xfrm>
            <a:off x="4745322" y="2113299"/>
            <a:ext cx="178986" cy="1505576"/>
            <a:chOff x="4745322" y="2113299"/>
            <a:chExt cx="178986" cy="1505576"/>
          </a:xfrm>
        </p:grpSpPr>
        <p:sp>
          <p:nvSpPr>
            <p:cNvPr id="145" name="Freeform 144"/>
            <p:cNvSpPr/>
            <p:nvPr/>
          </p:nvSpPr>
          <p:spPr>
            <a:xfrm>
              <a:off x="4892721" y="3513589"/>
              <a:ext cx="31587" cy="105286"/>
            </a:xfrm>
            <a:custGeom>
              <a:avLst/>
              <a:gdLst/>
              <a:ahLst/>
              <a:cxnLst/>
              <a:rect l="0" t="0" r="0" b="0"/>
              <a:pathLst>
                <a:path w="31587" h="105286">
                  <a:moveTo>
                    <a:pt x="0" y="0"/>
                  </a:moveTo>
                  <a:lnTo>
                    <a:pt x="17959" y="63428"/>
                  </a:lnTo>
                  <a:lnTo>
                    <a:pt x="31586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4773707" y="3132594"/>
              <a:ext cx="108486" cy="182562"/>
            </a:xfrm>
            <a:custGeom>
              <a:avLst/>
              <a:gdLst/>
              <a:ahLst/>
              <a:cxnLst/>
              <a:rect l="0" t="0" r="0" b="0"/>
              <a:pathLst>
                <a:path w="108486" h="182562">
                  <a:moveTo>
                    <a:pt x="13729" y="33554"/>
                  </a:moveTo>
                  <a:lnTo>
                    <a:pt x="19319" y="16787"/>
                  </a:lnTo>
                  <a:lnTo>
                    <a:pt x="31421" y="5435"/>
                  </a:lnTo>
                  <a:lnTo>
                    <a:pt x="39561" y="770"/>
                  </a:lnTo>
                  <a:lnTo>
                    <a:pt x="47328" y="0"/>
                  </a:lnTo>
                  <a:lnTo>
                    <a:pt x="62197" y="5383"/>
                  </a:lnTo>
                  <a:lnTo>
                    <a:pt x="73485" y="18694"/>
                  </a:lnTo>
                  <a:lnTo>
                    <a:pt x="90263" y="61424"/>
                  </a:lnTo>
                  <a:lnTo>
                    <a:pt x="90088" y="101214"/>
                  </a:lnTo>
                  <a:lnTo>
                    <a:pt x="82628" y="137050"/>
                  </a:lnTo>
                  <a:lnTo>
                    <a:pt x="67419" y="164305"/>
                  </a:lnTo>
                  <a:lnTo>
                    <a:pt x="51629" y="176674"/>
                  </a:lnTo>
                  <a:lnTo>
                    <a:pt x="42506" y="181609"/>
                  </a:lnTo>
                  <a:lnTo>
                    <a:pt x="34084" y="182561"/>
                  </a:lnTo>
                  <a:lnTo>
                    <a:pt x="18486" y="177378"/>
                  </a:lnTo>
                  <a:lnTo>
                    <a:pt x="6875" y="164157"/>
                  </a:lnTo>
                  <a:lnTo>
                    <a:pt x="2141" y="155718"/>
                  </a:lnTo>
                  <a:lnTo>
                    <a:pt x="0" y="136982"/>
                  </a:lnTo>
                  <a:lnTo>
                    <a:pt x="1067" y="127072"/>
                  </a:lnTo>
                  <a:lnTo>
                    <a:pt x="5288" y="119297"/>
                  </a:lnTo>
                  <a:lnTo>
                    <a:pt x="19336" y="107537"/>
                  </a:lnTo>
                  <a:lnTo>
                    <a:pt x="64186" y="91625"/>
                  </a:lnTo>
                  <a:lnTo>
                    <a:pt x="108485" y="86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4766379" y="2823098"/>
              <a:ext cx="125762" cy="143010"/>
            </a:xfrm>
            <a:custGeom>
              <a:avLst/>
              <a:gdLst/>
              <a:ahLst/>
              <a:cxnLst/>
              <a:rect l="0" t="0" r="0" b="0"/>
              <a:pathLst>
                <a:path w="125762" h="143010">
                  <a:moveTo>
                    <a:pt x="0" y="27195"/>
                  </a:moveTo>
                  <a:lnTo>
                    <a:pt x="5590" y="10428"/>
                  </a:lnTo>
                  <a:lnTo>
                    <a:pt x="11916" y="5488"/>
                  </a:lnTo>
                  <a:lnTo>
                    <a:pt x="31422" y="0"/>
                  </a:lnTo>
                  <a:lnTo>
                    <a:pt x="63123" y="2500"/>
                  </a:lnTo>
                  <a:lnTo>
                    <a:pt x="71328" y="7222"/>
                  </a:lnTo>
                  <a:lnTo>
                    <a:pt x="83563" y="21828"/>
                  </a:lnTo>
                  <a:lnTo>
                    <a:pt x="84955" y="30636"/>
                  </a:lnTo>
                  <a:lnTo>
                    <a:pt x="80262" y="49781"/>
                  </a:lnTo>
                  <a:lnTo>
                    <a:pt x="81584" y="55121"/>
                  </a:lnTo>
                  <a:lnTo>
                    <a:pt x="85975" y="57511"/>
                  </a:lnTo>
                  <a:lnTo>
                    <a:pt x="92412" y="57934"/>
                  </a:lnTo>
                  <a:lnTo>
                    <a:pt x="118239" y="69708"/>
                  </a:lnTo>
                  <a:lnTo>
                    <a:pt x="123279" y="76594"/>
                  </a:lnTo>
                  <a:lnTo>
                    <a:pt x="125471" y="84695"/>
                  </a:lnTo>
                  <a:lnTo>
                    <a:pt x="125761" y="93604"/>
                  </a:lnTo>
                  <a:lnTo>
                    <a:pt x="119845" y="109743"/>
                  </a:lnTo>
                  <a:lnTo>
                    <a:pt x="114992" y="117322"/>
                  </a:lnTo>
                  <a:lnTo>
                    <a:pt x="100241" y="128863"/>
                  </a:lnTo>
                  <a:lnTo>
                    <a:pt x="80816" y="136722"/>
                  </a:lnTo>
                  <a:lnTo>
                    <a:pt x="36458" y="141767"/>
                  </a:lnTo>
                  <a:lnTo>
                    <a:pt x="10529" y="14300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4871664" y="2534439"/>
              <a:ext cx="42115" cy="126342"/>
            </a:xfrm>
            <a:custGeom>
              <a:avLst/>
              <a:gdLst/>
              <a:ahLst/>
              <a:cxnLst/>
              <a:rect l="0" t="0" r="0" b="0"/>
              <a:pathLst>
                <a:path w="42115" h="126342">
                  <a:moveTo>
                    <a:pt x="0" y="0"/>
                  </a:moveTo>
                  <a:lnTo>
                    <a:pt x="5589" y="58616"/>
                  </a:lnTo>
                  <a:lnTo>
                    <a:pt x="14572" y="79084"/>
                  </a:lnTo>
                  <a:lnTo>
                    <a:pt x="42114" y="1263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4745322" y="2555495"/>
              <a:ext cx="147400" cy="80869"/>
            </a:xfrm>
            <a:custGeom>
              <a:avLst/>
              <a:gdLst/>
              <a:ahLst/>
              <a:cxnLst/>
              <a:rect l="0" t="0" r="0" b="0"/>
              <a:pathLst>
                <a:path w="147400" h="80869">
                  <a:moveTo>
                    <a:pt x="147399" y="52643"/>
                  </a:moveTo>
                  <a:lnTo>
                    <a:pt x="92354" y="76667"/>
                  </a:lnTo>
                  <a:lnTo>
                    <a:pt x="67562" y="80868"/>
                  </a:lnTo>
                  <a:lnTo>
                    <a:pt x="47185" y="76496"/>
                  </a:lnTo>
                  <a:lnTo>
                    <a:pt x="38476" y="72054"/>
                  </a:lnTo>
                  <a:lnTo>
                    <a:pt x="25679" y="5776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4787224" y="2113299"/>
              <a:ext cx="116617" cy="189514"/>
            </a:xfrm>
            <a:custGeom>
              <a:avLst/>
              <a:gdLst/>
              <a:ahLst/>
              <a:cxnLst/>
              <a:rect l="0" t="0" r="0" b="0"/>
              <a:pathLst>
                <a:path w="116617" h="189514">
                  <a:moveTo>
                    <a:pt x="105497" y="0"/>
                  </a:moveTo>
                  <a:lnTo>
                    <a:pt x="51622" y="17958"/>
                  </a:lnTo>
                  <a:lnTo>
                    <a:pt x="22074" y="29367"/>
                  </a:lnTo>
                  <a:lnTo>
                    <a:pt x="5640" y="40738"/>
                  </a:lnTo>
                  <a:lnTo>
                    <a:pt x="1491" y="48215"/>
                  </a:lnTo>
                  <a:lnTo>
                    <a:pt x="0" y="65883"/>
                  </a:lnTo>
                  <a:lnTo>
                    <a:pt x="6357" y="82313"/>
                  </a:lnTo>
                  <a:lnTo>
                    <a:pt x="11328" y="89970"/>
                  </a:lnTo>
                  <a:lnTo>
                    <a:pt x="16981" y="92736"/>
                  </a:lnTo>
                  <a:lnTo>
                    <a:pt x="23090" y="92239"/>
                  </a:lnTo>
                  <a:lnTo>
                    <a:pt x="38455" y="87788"/>
                  </a:lnTo>
                  <a:lnTo>
                    <a:pt x="72245" y="86452"/>
                  </a:lnTo>
                  <a:lnTo>
                    <a:pt x="94228" y="90286"/>
                  </a:lnTo>
                  <a:lnTo>
                    <a:pt x="102664" y="95285"/>
                  </a:lnTo>
                  <a:lnTo>
                    <a:pt x="115156" y="110199"/>
                  </a:lnTo>
                  <a:lnTo>
                    <a:pt x="116616" y="119089"/>
                  </a:lnTo>
                  <a:lnTo>
                    <a:pt x="111999" y="138326"/>
                  </a:lnTo>
                  <a:lnTo>
                    <a:pt x="95908" y="155455"/>
                  </a:lnTo>
                  <a:lnTo>
                    <a:pt x="53041" y="179926"/>
                  </a:lnTo>
                  <a:lnTo>
                    <a:pt x="21269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52" name="Straight Connector 151"/>
          <p:cNvCxnSpPr/>
          <p:nvPr/>
        </p:nvCxnSpPr>
        <p:spPr>
          <a:xfrm flipH="1">
            <a:off x="3797808" y="1936750"/>
            <a:ext cx="2298192" cy="3851021"/>
          </a:xfrm>
          <a:prstGeom prst="line">
            <a:avLst/>
          </a:prstGeom>
          <a:ln w="38100" cap="flat" cmpd="sng" algn="ctr">
            <a:solidFill>
              <a:srgbClr val="80008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6" name="Group 155"/>
          <p:cNvGrpSpPr/>
          <p:nvPr/>
        </p:nvGrpSpPr>
        <p:grpSpPr>
          <a:xfrm>
            <a:off x="6583215" y="4032414"/>
            <a:ext cx="123439" cy="178986"/>
            <a:chOff x="6583215" y="4032414"/>
            <a:chExt cx="123439" cy="178986"/>
          </a:xfrm>
        </p:grpSpPr>
        <p:sp>
          <p:nvSpPr>
            <p:cNvPr id="153" name="Freeform 152"/>
            <p:cNvSpPr/>
            <p:nvPr/>
          </p:nvSpPr>
          <p:spPr>
            <a:xfrm>
              <a:off x="6706653" y="405347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6706653" y="4032414"/>
              <a:ext cx="1" cy="178986"/>
            </a:xfrm>
            <a:custGeom>
              <a:avLst/>
              <a:gdLst/>
              <a:ahLst/>
              <a:cxnLst/>
              <a:rect l="0" t="0" r="0" b="0"/>
              <a:pathLst>
                <a:path w="1" h="178986">
                  <a:moveTo>
                    <a:pt x="0" y="0"/>
                  </a:moveTo>
                  <a:lnTo>
                    <a:pt x="0" y="48931"/>
                  </a:lnTo>
                  <a:lnTo>
                    <a:pt x="0" y="108061"/>
                  </a:lnTo>
                  <a:lnTo>
                    <a:pt x="0" y="166410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6583215" y="4053471"/>
              <a:ext cx="91853" cy="92427"/>
            </a:xfrm>
            <a:custGeom>
              <a:avLst/>
              <a:gdLst/>
              <a:ahLst/>
              <a:cxnLst/>
              <a:rect l="0" t="0" r="0" b="0"/>
              <a:pathLst>
                <a:path w="91853" h="92427">
                  <a:moveTo>
                    <a:pt x="91852" y="63171"/>
                  </a:moveTo>
                  <a:lnTo>
                    <a:pt x="47889" y="86891"/>
                  </a:lnTo>
                  <a:lnTo>
                    <a:pt x="12015" y="92426"/>
                  </a:lnTo>
                  <a:lnTo>
                    <a:pt x="4703" y="89693"/>
                  </a:lnTo>
                  <a:lnTo>
                    <a:pt x="997" y="84362"/>
                  </a:lnTo>
                  <a:lnTo>
                    <a:pt x="0" y="69080"/>
                  </a:lnTo>
                  <a:lnTo>
                    <a:pt x="5771" y="30673"/>
                  </a:lnTo>
                  <a:lnTo>
                    <a:pt x="762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412890" y="127594"/>
            <a:ext cx="1187442" cy="588140"/>
            <a:chOff x="412890" y="127594"/>
            <a:chExt cx="1187442" cy="588140"/>
          </a:xfrm>
        </p:grpSpPr>
        <p:sp>
          <p:nvSpPr>
            <p:cNvPr id="2" name="Freeform 1"/>
            <p:cNvSpPr/>
            <p:nvPr/>
          </p:nvSpPr>
          <p:spPr>
            <a:xfrm>
              <a:off x="412890" y="127594"/>
              <a:ext cx="366219" cy="469635"/>
            </a:xfrm>
            <a:custGeom>
              <a:avLst/>
              <a:gdLst/>
              <a:ahLst/>
              <a:cxnLst/>
              <a:rect l="0" t="0" r="0" b="0"/>
              <a:pathLst>
                <a:path w="366219" h="469635">
                  <a:moveTo>
                    <a:pt x="281990" y="51390"/>
                  </a:moveTo>
                  <a:lnTo>
                    <a:pt x="276401" y="34622"/>
                  </a:lnTo>
                  <a:lnTo>
                    <a:pt x="264298" y="20151"/>
                  </a:lnTo>
                  <a:lnTo>
                    <a:pt x="256158" y="13017"/>
                  </a:lnTo>
                  <a:lnTo>
                    <a:pt x="234634" y="5089"/>
                  </a:lnTo>
                  <a:lnTo>
                    <a:pt x="182689" y="0"/>
                  </a:lnTo>
                  <a:lnTo>
                    <a:pt x="124851" y="10365"/>
                  </a:lnTo>
                  <a:lnTo>
                    <a:pt x="103356" y="19119"/>
                  </a:lnTo>
                  <a:lnTo>
                    <a:pt x="72694" y="43778"/>
                  </a:lnTo>
                  <a:lnTo>
                    <a:pt x="27387" y="98223"/>
                  </a:lnTo>
                  <a:lnTo>
                    <a:pt x="5411" y="161268"/>
                  </a:lnTo>
                  <a:lnTo>
                    <a:pt x="0" y="208209"/>
                  </a:lnTo>
                  <a:lnTo>
                    <a:pt x="3985" y="259162"/>
                  </a:lnTo>
                  <a:lnTo>
                    <a:pt x="15813" y="320375"/>
                  </a:lnTo>
                  <a:lnTo>
                    <a:pt x="32533" y="374408"/>
                  </a:lnTo>
                  <a:lnTo>
                    <a:pt x="54439" y="408362"/>
                  </a:lnTo>
                  <a:lnTo>
                    <a:pt x="87693" y="445687"/>
                  </a:lnTo>
                  <a:lnTo>
                    <a:pt x="120826" y="462757"/>
                  </a:lnTo>
                  <a:lnTo>
                    <a:pt x="165868" y="469634"/>
                  </a:lnTo>
                  <a:lnTo>
                    <a:pt x="192946" y="465004"/>
                  </a:lnTo>
                  <a:lnTo>
                    <a:pt x="238925" y="442967"/>
                  </a:lnTo>
                  <a:lnTo>
                    <a:pt x="273397" y="407679"/>
                  </a:lnTo>
                  <a:lnTo>
                    <a:pt x="288310" y="387555"/>
                  </a:lnTo>
                  <a:lnTo>
                    <a:pt x="293378" y="366913"/>
                  </a:lnTo>
                  <a:lnTo>
                    <a:pt x="290561" y="346040"/>
                  </a:lnTo>
                  <a:lnTo>
                    <a:pt x="281510" y="325065"/>
                  </a:lnTo>
                  <a:lnTo>
                    <a:pt x="266569" y="310284"/>
                  </a:lnTo>
                  <a:lnTo>
                    <a:pt x="247060" y="300985"/>
                  </a:lnTo>
                  <a:lnTo>
                    <a:pt x="217958" y="296919"/>
                  </a:lnTo>
                  <a:lnTo>
                    <a:pt x="218245" y="298134"/>
                  </a:lnTo>
                  <a:lnTo>
                    <a:pt x="221946" y="300114"/>
                  </a:lnTo>
                  <a:lnTo>
                    <a:pt x="269913" y="303292"/>
                  </a:lnTo>
                  <a:lnTo>
                    <a:pt x="329474" y="303919"/>
                  </a:lnTo>
                  <a:lnTo>
                    <a:pt x="366218" y="30407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838117" y="379025"/>
              <a:ext cx="130505" cy="140457"/>
            </a:xfrm>
            <a:custGeom>
              <a:avLst/>
              <a:gdLst/>
              <a:ahLst/>
              <a:cxnLst/>
              <a:rect l="0" t="0" r="0" b="0"/>
              <a:pathLst>
                <a:path w="130505" h="140457">
                  <a:moveTo>
                    <a:pt x="4162" y="52643"/>
                  </a:moveTo>
                  <a:lnTo>
                    <a:pt x="7282" y="95335"/>
                  </a:lnTo>
                  <a:lnTo>
                    <a:pt x="18817" y="136985"/>
                  </a:lnTo>
                  <a:lnTo>
                    <a:pt x="18611" y="140456"/>
                  </a:lnTo>
                  <a:lnTo>
                    <a:pt x="16135" y="139261"/>
                  </a:lnTo>
                  <a:lnTo>
                    <a:pt x="12144" y="134955"/>
                  </a:lnTo>
                  <a:lnTo>
                    <a:pt x="938" y="106537"/>
                  </a:lnTo>
                  <a:lnTo>
                    <a:pt x="0" y="84785"/>
                  </a:lnTo>
                  <a:lnTo>
                    <a:pt x="8929" y="42224"/>
                  </a:lnTo>
                  <a:lnTo>
                    <a:pt x="15529" y="33999"/>
                  </a:lnTo>
                  <a:lnTo>
                    <a:pt x="46005" y="16833"/>
                  </a:lnTo>
                  <a:lnTo>
                    <a:pt x="78951" y="5508"/>
                  </a:lnTo>
                  <a:lnTo>
                    <a:pt x="13050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022694" y="410285"/>
              <a:ext cx="198612" cy="151517"/>
            </a:xfrm>
            <a:custGeom>
              <a:avLst/>
              <a:gdLst/>
              <a:ahLst/>
              <a:cxnLst/>
              <a:rect l="0" t="0" r="0" b="0"/>
              <a:pathLst>
                <a:path w="198612" h="151517">
                  <a:moveTo>
                    <a:pt x="114383" y="74025"/>
                  </a:moveTo>
                  <a:lnTo>
                    <a:pt x="119972" y="57258"/>
                  </a:lnTo>
                  <a:lnTo>
                    <a:pt x="119597" y="39667"/>
                  </a:lnTo>
                  <a:lnTo>
                    <a:pt x="114361" y="21320"/>
                  </a:lnTo>
                  <a:lnTo>
                    <a:pt x="104235" y="5367"/>
                  </a:lnTo>
                  <a:lnTo>
                    <a:pt x="95919" y="1347"/>
                  </a:lnTo>
                  <a:lnTo>
                    <a:pt x="74202" y="0"/>
                  </a:lnTo>
                  <a:lnTo>
                    <a:pt x="41256" y="11408"/>
                  </a:lnTo>
                  <a:lnTo>
                    <a:pt x="14857" y="29606"/>
                  </a:lnTo>
                  <a:lnTo>
                    <a:pt x="5809" y="49214"/>
                  </a:lnTo>
                  <a:lnTo>
                    <a:pt x="0" y="99930"/>
                  </a:lnTo>
                  <a:lnTo>
                    <a:pt x="5444" y="124143"/>
                  </a:lnTo>
                  <a:lnTo>
                    <a:pt x="10172" y="135513"/>
                  </a:lnTo>
                  <a:lnTo>
                    <a:pt x="18003" y="143093"/>
                  </a:lnTo>
                  <a:lnTo>
                    <a:pt x="39182" y="151516"/>
                  </a:lnTo>
                  <a:lnTo>
                    <a:pt x="61073" y="149020"/>
                  </a:lnTo>
                  <a:lnTo>
                    <a:pt x="81331" y="138942"/>
                  </a:lnTo>
                  <a:lnTo>
                    <a:pt x="98134" y="122764"/>
                  </a:lnTo>
                  <a:lnTo>
                    <a:pt x="119579" y="76331"/>
                  </a:lnTo>
                  <a:lnTo>
                    <a:pt x="123696" y="75562"/>
                  </a:lnTo>
                  <a:lnTo>
                    <a:pt x="160434" y="103551"/>
                  </a:lnTo>
                  <a:lnTo>
                    <a:pt x="198611" y="1161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256505" y="389444"/>
              <a:ext cx="134932" cy="326290"/>
            </a:xfrm>
            <a:custGeom>
              <a:avLst/>
              <a:gdLst/>
              <a:ahLst/>
              <a:cxnLst/>
              <a:rect l="0" t="0" r="0" b="0"/>
              <a:pathLst>
                <a:path w="134932" h="326290">
                  <a:moveTo>
                    <a:pt x="17443" y="105395"/>
                  </a:moveTo>
                  <a:lnTo>
                    <a:pt x="17443" y="164012"/>
                  </a:lnTo>
                  <a:lnTo>
                    <a:pt x="25848" y="218186"/>
                  </a:lnTo>
                  <a:lnTo>
                    <a:pt x="35654" y="273947"/>
                  </a:lnTo>
                  <a:lnTo>
                    <a:pt x="34537" y="312874"/>
                  </a:lnTo>
                  <a:lnTo>
                    <a:pt x="32348" y="324433"/>
                  </a:lnTo>
                  <a:lnTo>
                    <a:pt x="29720" y="326289"/>
                  </a:lnTo>
                  <a:lnTo>
                    <a:pt x="26797" y="321678"/>
                  </a:lnTo>
                  <a:lnTo>
                    <a:pt x="21600" y="300957"/>
                  </a:lnTo>
                  <a:lnTo>
                    <a:pt x="15144" y="243114"/>
                  </a:lnTo>
                  <a:lnTo>
                    <a:pt x="8540" y="186281"/>
                  </a:lnTo>
                  <a:lnTo>
                    <a:pt x="0" y="129994"/>
                  </a:lnTo>
                  <a:lnTo>
                    <a:pt x="219" y="76935"/>
                  </a:lnTo>
                  <a:lnTo>
                    <a:pt x="11181" y="32313"/>
                  </a:lnTo>
                  <a:lnTo>
                    <a:pt x="26766" y="5882"/>
                  </a:lnTo>
                  <a:lnTo>
                    <a:pt x="35356" y="1618"/>
                  </a:lnTo>
                  <a:lnTo>
                    <a:pt x="57380" y="0"/>
                  </a:lnTo>
                  <a:lnTo>
                    <a:pt x="90497" y="11256"/>
                  </a:lnTo>
                  <a:lnTo>
                    <a:pt x="116947" y="34998"/>
                  </a:lnTo>
                  <a:lnTo>
                    <a:pt x="134013" y="64259"/>
                  </a:lnTo>
                  <a:lnTo>
                    <a:pt x="134931" y="74462"/>
                  </a:lnTo>
                  <a:lnTo>
                    <a:pt x="129711" y="95156"/>
                  </a:lnTo>
                  <a:lnTo>
                    <a:pt x="116473" y="109813"/>
                  </a:lnTo>
                  <a:lnTo>
                    <a:pt x="79378" y="128754"/>
                  </a:lnTo>
                  <a:lnTo>
                    <a:pt x="59008" y="130205"/>
                  </a:lnTo>
                  <a:lnTo>
                    <a:pt x="17443" y="12645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425809" y="200041"/>
              <a:ext cx="174523" cy="336913"/>
            </a:xfrm>
            <a:custGeom>
              <a:avLst/>
              <a:gdLst/>
              <a:ahLst/>
              <a:cxnLst/>
              <a:rect l="0" t="0" r="0" b="0"/>
              <a:pathLst>
                <a:path w="174523" h="336913">
                  <a:moveTo>
                    <a:pt x="6066" y="0"/>
                  </a:moveTo>
                  <a:lnTo>
                    <a:pt x="0" y="35961"/>
                  </a:lnTo>
                  <a:lnTo>
                    <a:pt x="4919" y="86304"/>
                  </a:lnTo>
                  <a:lnTo>
                    <a:pt x="17061" y="146423"/>
                  </a:lnTo>
                  <a:lnTo>
                    <a:pt x="30725" y="203358"/>
                  </a:lnTo>
                  <a:lnTo>
                    <a:pt x="37453" y="259665"/>
                  </a:lnTo>
                  <a:lnTo>
                    <a:pt x="43312" y="293617"/>
                  </a:lnTo>
                  <a:lnTo>
                    <a:pt x="42595" y="294010"/>
                  </a:lnTo>
                  <a:lnTo>
                    <a:pt x="40947" y="290763"/>
                  </a:lnTo>
                  <a:lnTo>
                    <a:pt x="38086" y="239313"/>
                  </a:lnTo>
                  <a:lnTo>
                    <a:pt x="37941" y="226223"/>
                  </a:lnTo>
                  <a:lnTo>
                    <a:pt x="41354" y="216326"/>
                  </a:lnTo>
                  <a:lnTo>
                    <a:pt x="54505" y="202210"/>
                  </a:lnTo>
                  <a:lnTo>
                    <a:pt x="62925" y="199147"/>
                  </a:lnTo>
                  <a:lnTo>
                    <a:pt x="81640" y="198864"/>
                  </a:lnTo>
                  <a:lnTo>
                    <a:pt x="111906" y="205282"/>
                  </a:lnTo>
                  <a:lnTo>
                    <a:pt x="129535" y="217578"/>
                  </a:lnTo>
                  <a:lnTo>
                    <a:pt x="144000" y="234742"/>
                  </a:lnTo>
                  <a:lnTo>
                    <a:pt x="166719" y="284680"/>
                  </a:lnTo>
                  <a:lnTo>
                    <a:pt x="174522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2033374" y="147398"/>
            <a:ext cx="2380943" cy="640561"/>
            <a:chOff x="2033374" y="147398"/>
            <a:chExt cx="2380943" cy="640561"/>
          </a:xfrm>
        </p:grpSpPr>
        <p:sp>
          <p:nvSpPr>
            <p:cNvPr id="8" name="Freeform 7"/>
            <p:cNvSpPr/>
            <p:nvPr/>
          </p:nvSpPr>
          <p:spPr>
            <a:xfrm>
              <a:off x="2033374" y="147398"/>
              <a:ext cx="318472" cy="403369"/>
            </a:xfrm>
            <a:custGeom>
              <a:avLst/>
              <a:gdLst/>
              <a:ahLst/>
              <a:cxnLst/>
              <a:rect l="0" t="0" r="0" b="0"/>
              <a:pathLst>
                <a:path w="318472" h="403369">
                  <a:moveTo>
                    <a:pt x="167081" y="0"/>
                  </a:moveTo>
                  <a:lnTo>
                    <a:pt x="143035" y="9576"/>
                  </a:lnTo>
                  <a:lnTo>
                    <a:pt x="87173" y="52998"/>
                  </a:lnTo>
                  <a:lnTo>
                    <a:pt x="30780" y="86615"/>
                  </a:lnTo>
                  <a:lnTo>
                    <a:pt x="9407" y="96208"/>
                  </a:lnTo>
                  <a:lnTo>
                    <a:pt x="3473" y="95724"/>
                  </a:lnTo>
                  <a:lnTo>
                    <a:pt x="688" y="91892"/>
                  </a:lnTo>
                  <a:lnTo>
                    <a:pt x="0" y="85828"/>
                  </a:lnTo>
                  <a:lnTo>
                    <a:pt x="5475" y="69732"/>
                  </a:lnTo>
                  <a:lnTo>
                    <a:pt x="10211" y="60526"/>
                  </a:lnTo>
                  <a:lnTo>
                    <a:pt x="24832" y="47178"/>
                  </a:lnTo>
                  <a:lnTo>
                    <a:pt x="83305" y="21502"/>
                  </a:lnTo>
                  <a:lnTo>
                    <a:pt x="117692" y="13780"/>
                  </a:lnTo>
                  <a:lnTo>
                    <a:pt x="154398" y="14612"/>
                  </a:lnTo>
                  <a:lnTo>
                    <a:pt x="203830" y="30963"/>
                  </a:lnTo>
                  <a:lnTo>
                    <a:pt x="233602" y="55578"/>
                  </a:lnTo>
                  <a:lnTo>
                    <a:pt x="238335" y="66298"/>
                  </a:lnTo>
                  <a:lnTo>
                    <a:pt x="240474" y="90687"/>
                  </a:lnTo>
                  <a:lnTo>
                    <a:pt x="234405" y="110886"/>
                  </a:lnTo>
                  <a:lnTo>
                    <a:pt x="211446" y="142916"/>
                  </a:lnTo>
                  <a:lnTo>
                    <a:pt x="175975" y="170604"/>
                  </a:lnTo>
                  <a:lnTo>
                    <a:pt x="144370" y="183391"/>
                  </a:lnTo>
                  <a:lnTo>
                    <a:pt x="114079" y="186529"/>
                  </a:lnTo>
                  <a:lnTo>
                    <a:pt x="114199" y="185184"/>
                  </a:lnTo>
                  <a:lnTo>
                    <a:pt x="139608" y="174620"/>
                  </a:lnTo>
                  <a:lnTo>
                    <a:pt x="173889" y="170283"/>
                  </a:lnTo>
                  <a:lnTo>
                    <a:pt x="197013" y="175507"/>
                  </a:lnTo>
                  <a:lnTo>
                    <a:pt x="249922" y="204480"/>
                  </a:lnTo>
                  <a:lnTo>
                    <a:pt x="281928" y="234930"/>
                  </a:lnTo>
                  <a:lnTo>
                    <a:pt x="300546" y="264192"/>
                  </a:lnTo>
                  <a:lnTo>
                    <a:pt x="317317" y="305520"/>
                  </a:lnTo>
                  <a:lnTo>
                    <a:pt x="318471" y="326470"/>
                  </a:lnTo>
                  <a:lnTo>
                    <a:pt x="313914" y="346309"/>
                  </a:lnTo>
                  <a:lnTo>
                    <a:pt x="304090" y="362926"/>
                  </a:lnTo>
                  <a:lnTo>
                    <a:pt x="279816" y="385434"/>
                  </a:lnTo>
                  <a:lnTo>
                    <a:pt x="244808" y="401332"/>
                  </a:lnTo>
                  <a:lnTo>
                    <a:pt x="221514" y="403368"/>
                  </a:lnTo>
                  <a:lnTo>
                    <a:pt x="160082" y="398176"/>
                  </a:lnTo>
                  <a:lnTo>
                    <a:pt x="114439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429310" y="367829"/>
              <a:ext cx="255457" cy="179653"/>
            </a:xfrm>
            <a:custGeom>
              <a:avLst/>
              <a:gdLst/>
              <a:ahLst/>
              <a:cxnLst/>
              <a:rect l="0" t="0" r="0" b="0"/>
              <a:pathLst>
                <a:path w="255457" h="179653">
                  <a:moveTo>
                    <a:pt x="13301" y="158595"/>
                  </a:moveTo>
                  <a:lnTo>
                    <a:pt x="2123" y="147417"/>
                  </a:lnTo>
                  <a:lnTo>
                    <a:pt x="0" y="140615"/>
                  </a:lnTo>
                  <a:lnTo>
                    <a:pt x="2601" y="113103"/>
                  </a:lnTo>
                  <a:lnTo>
                    <a:pt x="17250" y="54483"/>
                  </a:lnTo>
                  <a:lnTo>
                    <a:pt x="33058" y="22072"/>
                  </a:lnTo>
                  <a:lnTo>
                    <a:pt x="48988" y="7061"/>
                  </a:lnTo>
                  <a:lnTo>
                    <a:pt x="58149" y="1421"/>
                  </a:lnTo>
                  <a:lnTo>
                    <a:pt x="66597" y="0"/>
                  </a:lnTo>
                  <a:lnTo>
                    <a:pt x="74568" y="1392"/>
                  </a:lnTo>
                  <a:lnTo>
                    <a:pt x="82221" y="4660"/>
                  </a:lnTo>
                  <a:lnTo>
                    <a:pt x="104172" y="26027"/>
                  </a:lnTo>
                  <a:lnTo>
                    <a:pt x="146629" y="85274"/>
                  </a:lnTo>
                  <a:lnTo>
                    <a:pt x="188773" y="142511"/>
                  </a:lnTo>
                  <a:lnTo>
                    <a:pt x="209832" y="165008"/>
                  </a:lnTo>
                  <a:lnTo>
                    <a:pt x="226990" y="173144"/>
                  </a:lnTo>
                  <a:lnTo>
                    <a:pt x="255456" y="17965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495253" y="357968"/>
              <a:ext cx="147401" cy="189514"/>
            </a:xfrm>
            <a:custGeom>
              <a:avLst/>
              <a:gdLst/>
              <a:ahLst/>
              <a:cxnLst/>
              <a:rect l="0" t="0" r="0" b="0"/>
              <a:pathLst>
                <a:path w="147401" h="189514">
                  <a:moveTo>
                    <a:pt x="147400" y="0"/>
                  </a:moveTo>
                  <a:lnTo>
                    <a:pt x="118091" y="34898"/>
                  </a:lnTo>
                  <a:lnTo>
                    <a:pt x="84066" y="92998"/>
                  </a:lnTo>
                  <a:lnTo>
                    <a:pt x="35086" y="153699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895336" y="326383"/>
              <a:ext cx="1" cy="157928"/>
            </a:xfrm>
            <a:custGeom>
              <a:avLst/>
              <a:gdLst/>
              <a:ahLst/>
              <a:cxnLst/>
              <a:rect l="0" t="0" r="0" b="0"/>
              <a:pathLst>
                <a:path w="1" h="157928">
                  <a:moveTo>
                    <a:pt x="0" y="0"/>
                  </a:moveTo>
                  <a:lnTo>
                    <a:pt x="0" y="54144"/>
                  </a:lnTo>
                  <a:lnTo>
                    <a:pt x="0" y="109091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768994" y="389554"/>
              <a:ext cx="210571" cy="10529"/>
            </a:xfrm>
            <a:custGeom>
              <a:avLst/>
              <a:gdLst/>
              <a:ahLst/>
              <a:cxnLst/>
              <a:rect l="0" t="0" r="0" b="0"/>
              <a:pathLst>
                <a:path w="210571" h="10529">
                  <a:moveTo>
                    <a:pt x="210570" y="0"/>
                  </a:moveTo>
                  <a:lnTo>
                    <a:pt x="167879" y="3119"/>
                  </a:lnTo>
                  <a:lnTo>
                    <a:pt x="106162" y="9553"/>
                  </a:lnTo>
                  <a:lnTo>
                    <a:pt x="44021" y="1033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138070" y="388318"/>
              <a:ext cx="209993" cy="399641"/>
            </a:xfrm>
            <a:custGeom>
              <a:avLst/>
              <a:gdLst/>
              <a:ahLst/>
              <a:cxnLst/>
              <a:rect l="0" t="0" r="0" b="0"/>
              <a:pathLst>
                <a:path w="209993" h="399641">
                  <a:moveTo>
                    <a:pt x="20479" y="106521"/>
                  </a:moveTo>
                  <a:lnTo>
                    <a:pt x="9301" y="89753"/>
                  </a:lnTo>
                  <a:lnTo>
                    <a:pt x="2349" y="56969"/>
                  </a:lnTo>
                  <a:lnTo>
                    <a:pt x="0" y="14498"/>
                  </a:lnTo>
                  <a:lnTo>
                    <a:pt x="5087" y="66341"/>
                  </a:lnTo>
                  <a:lnTo>
                    <a:pt x="19688" y="103974"/>
                  </a:lnTo>
                  <a:lnTo>
                    <a:pt x="35335" y="120207"/>
                  </a:lnTo>
                  <a:lnTo>
                    <a:pt x="44421" y="126173"/>
                  </a:lnTo>
                  <a:lnTo>
                    <a:pt x="53988" y="127811"/>
                  </a:lnTo>
                  <a:lnTo>
                    <a:pt x="73976" y="123392"/>
                  </a:lnTo>
                  <a:lnTo>
                    <a:pt x="99371" y="107750"/>
                  </a:lnTo>
                  <a:lnTo>
                    <a:pt x="136052" y="51730"/>
                  </a:lnTo>
                  <a:lnTo>
                    <a:pt x="158731" y="2891"/>
                  </a:lnTo>
                  <a:lnTo>
                    <a:pt x="161780" y="0"/>
                  </a:lnTo>
                  <a:lnTo>
                    <a:pt x="163813" y="2751"/>
                  </a:lnTo>
                  <a:lnTo>
                    <a:pt x="167075" y="40790"/>
                  </a:lnTo>
                  <a:lnTo>
                    <a:pt x="160484" y="102939"/>
                  </a:lnTo>
                  <a:lnTo>
                    <a:pt x="158278" y="161222"/>
                  </a:lnTo>
                  <a:lnTo>
                    <a:pt x="156455" y="221774"/>
                  </a:lnTo>
                  <a:lnTo>
                    <a:pt x="149025" y="277281"/>
                  </a:lnTo>
                  <a:lnTo>
                    <a:pt x="138245" y="328432"/>
                  </a:lnTo>
                  <a:lnTo>
                    <a:pt x="107549" y="389511"/>
                  </a:lnTo>
                  <a:lnTo>
                    <a:pt x="99583" y="395786"/>
                  </a:lnTo>
                  <a:lnTo>
                    <a:pt x="90762" y="398800"/>
                  </a:lnTo>
                  <a:lnTo>
                    <a:pt x="81372" y="399640"/>
                  </a:lnTo>
                  <a:lnTo>
                    <a:pt x="64700" y="394334"/>
                  </a:lnTo>
                  <a:lnTo>
                    <a:pt x="56979" y="389643"/>
                  </a:lnTo>
                  <a:lnTo>
                    <a:pt x="34933" y="360685"/>
                  </a:lnTo>
                  <a:lnTo>
                    <a:pt x="24761" y="322469"/>
                  </a:lnTo>
                  <a:lnTo>
                    <a:pt x="22495" y="260398"/>
                  </a:lnTo>
                  <a:lnTo>
                    <a:pt x="30305" y="218535"/>
                  </a:lnTo>
                  <a:lnTo>
                    <a:pt x="40834" y="198809"/>
                  </a:lnTo>
                  <a:lnTo>
                    <a:pt x="56431" y="185362"/>
                  </a:lnTo>
                  <a:lnTo>
                    <a:pt x="115618" y="156495"/>
                  </a:lnTo>
                  <a:lnTo>
                    <a:pt x="178440" y="128268"/>
                  </a:lnTo>
                  <a:lnTo>
                    <a:pt x="209992" y="11704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569160" y="357968"/>
              <a:ext cx="136872" cy="10530"/>
            </a:xfrm>
            <a:custGeom>
              <a:avLst/>
              <a:gdLst/>
              <a:ahLst/>
              <a:cxnLst/>
              <a:rect l="0" t="0" r="0" b="0"/>
              <a:pathLst>
                <a:path w="136872" h="10530">
                  <a:moveTo>
                    <a:pt x="136871" y="0"/>
                  </a:moveTo>
                  <a:lnTo>
                    <a:pt x="87940" y="3120"/>
                  </a:lnTo>
                  <a:lnTo>
                    <a:pt x="28809" y="906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548103" y="421139"/>
              <a:ext cx="136872" cy="1"/>
            </a:xfrm>
            <a:custGeom>
              <a:avLst/>
              <a:gdLst/>
              <a:ahLst/>
              <a:cxnLst/>
              <a:rect l="0" t="0" r="0" b="0"/>
              <a:pathLst>
                <a:path w="136872" h="1">
                  <a:moveTo>
                    <a:pt x="136871" y="0"/>
                  </a:moveTo>
                  <a:lnTo>
                    <a:pt x="78254" y="0"/>
                  </a:lnTo>
                  <a:lnTo>
                    <a:pt x="1956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916601" y="294797"/>
              <a:ext cx="136871" cy="10530"/>
            </a:xfrm>
            <a:custGeom>
              <a:avLst/>
              <a:gdLst/>
              <a:ahLst/>
              <a:cxnLst/>
              <a:rect l="0" t="0" r="0" b="0"/>
              <a:pathLst>
                <a:path w="136871" h="10530">
                  <a:moveTo>
                    <a:pt x="136870" y="0"/>
                  </a:moveTo>
                  <a:lnTo>
                    <a:pt x="87940" y="0"/>
                  </a:lnTo>
                  <a:lnTo>
                    <a:pt x="25272" y="72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906072" y="30532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158756" y="200041"/>
              <a:ext cx="255561" cy="302235"/>
            </a:xfrm>
            <a:custGeom>
              <a:avLst/>
              <a:gdLst/>
              <a:ahLst/>
              <a:cxnLst/>
              <a:rect l="0" t="0" r="0" b="0"/>
              <a:pathLst>
                <a:path w="255561" h="302235">
                  <a:moveTo>
                    <a:pt x="168456" y="0"/>
                  </a:moveTo>
                  <a:lnTo>
                    <a:pt x="109839" y="0"/>
                  </a:lnTo>
                  <a:lnTo>
                    <a:pt x="56835" y="1170"/>
                  </a:lnTo>
                  <a:lnTo>
                    <a:pt x="33449" y="5589"/>
                  </a:lnTo>
                  <a:lnTo>
                    <a:pt x="25809" y="11915"/>
                  </a:lnTo>
                  <a:lnTo>
                    <a:pt x="17320" y="31422"/>
                  </a:lnTo>
                  <a:lnTo>
                    <a:pt x="16666" y="52570"/>
                  </a:lnTo>
                  <a:lnTo>
                    <a:pt x="32125" y="115807"/>
                  </a:lnTo>
                  <a:lnTo>
                    <a:pt x="35455" y="126338"/>
                  </a:lnTo>
                  <a:lnTo>
                    <a:pt x="40014" y="131018"/>
                  </a:lnTo>
                  <a:lnTo>
                    <a:pt x="45393" y="131799"/>
                  </a:lnTo>
                  <a:lnTo>
                    <a:pt x="67263" y="121720"/>
                  </a:lnTo>
                  <a:lnTo>
                    <a:pt x="87217" y="112589"/>
                  </a:lnTo>
                  <a:lnTo>
                    <a:pt x="123588" y="108619"/>
                  </a:lnTo>
                  <a:lnTo>
                    <a:pt x="178622" y="120224"/>
                  </a:lnTo>
                  <a:lnTo>
                    <a:pt x="219857" y="141944"/>
                  </a:lnTo>
                  <a:lnTo>
                    <a:pt x="236535" y="155113"/>
                  </a:lnTo>
                  <a:lnTo>
                    <a:pt x="248626" y="175004"/>
                  </a:lnTo>
                  <a:lnTo>
                    <a:pt x="255560" y="198272"/>
                  </a:lnTo>
                  <a:lnTo>
                    <a:pt x="254742" y="220312"/>
                  </a:lnTo>
                  <a:lnTo>
                    <a:pt x="242115" y="252451"/>
                  </a:lnTo>
                  <a:lnTo>
                    <a:pt x="223556" y="278611"/>
                  </a:lnTo>
                  <a:lnTo>
                    <a:pt x="203864" y="290723"/>
                  </a:lnTo>
                  <a:lnTo>
                    <a:pt x="178343" y="298836"/>
                  </a:lnTo>
                  <a:lnTo>
                    <a:pt x="133431" y="302234"/>
                  </a:lnTo>
                  <a:lnTo>
                    <a:pt x="74633" y="290419"/>
                  </a:lnTo>
                  <a:lnTo>
                    <a:pt x="24299" y="273626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6831392" y="558010"/>
            <a:ext cx="2002018" cy="3432291"/>
            <a:chOff x="6831392" y="558010"/>
            <a:chExt cx="2002018" cy="3432291"/>
          </a:xfrm>
        </p:grpSpPr>
        <p:sp>
          <p:nvSpPr>
            <p:cNvPr id="20" name="Freeform 19"/>
            <p:cNvSpPr/>
            <p:nvPr/>
          </p:nvSpPr>
          <p:spPr>
            <a:xfrm>
              <a:off x="7644126" y="558010"/>
              <a:ext cx="72830" cy="3432291"/>
            </a:xfrm>
            <a:custGeom>
              <a:avLst/>
              <a:gdLst/>
              <a:ahLst/>
              <a:cxnLst/>
              <a:rect l="0" t="0" r="0" b="0"/>
              <a:pathLst>
                <a:path w="72830" h="3432291">
                  <a:moveTo>
                    <a:pt x="62734" y="0"/>
                  </a:moveTo>
                  <a:lnTo>
                    <a:pt x="62734" y="57264"/>
                  </a:lnTo>
                  <a:lnTo>
                    <a:pt x="62734" y="109774"/>
                  </a:lnTo>
                  <a:lnTo>
                    <a:pt x="62734" y="172905"/>
                  </a:lnTo>
                  <a:lnTo>
                    <a:pt x="63904" y="218397"/>
                  </a:lnTo>
                  <a:lnTo>
                    <a:pt x="69969" y="281129"/>
                  </a:lnTo>
                  <a:lnTo>
                    <a:pt x="72286" y="333902"/>
                  </a:lnTo>
                  <a:lnTo>
                    <a:pt x="72829" y="376908"/>
                  </a:lnTo>
                  <a:lnTo>
                    <a:pt x="67545" y="435980"/>
                  </a:lnTo>
                  <a:lnTo>
                    <a:pt x="64160" y="484938"/>
                  </a:lnTo>
                  <a:lnTo>
                    <a:pt x="63156" y="534670"/>
                  </a:lnTo>
                  <a:lnTo>
                    <a:pt x="62859" y="586449"/>
                  </a:lnTo>
                  <a:lnTo>
                    <a:pt x="62771" y="638836"/>
                  </a:lnTo>
                  <a:lnTo>
                    <a:pt x="62745" y="691403"/>
                  </a:lnTo>
                  <a:lnTo>
                    <a:pt x="62737" y="744023"/>
                  </a:lnTo>
                  <a:lnTo>
                    <a:pt x="62735" y="796659"/>
                  </a:lnTo>
                  <a:lnTo>
                    <a:pt x="62734" y="854889"/>
                  </a:lnTo>
                  <a:lnTo>
                    <a:pt x="62734" y="916596"/>
                  </a:lnTo>
                  <a:lnTo>
                    <a:pt x="62734" y="973744"/>
                  </a:lnTo>
                  <a:lnTo>
                    <a:pt x="62734" y="1033310"/>
                  </a:lnTo>
                  <a:lnTo>
                    <a:pt x="62734" y="1095413"/>
                  </a:lnTo>
                  <a:lnTo>
                    <a:pt x="62734" y="1152679"/>
                  </a:lnTo>
                  <a:lnTo>
                    <a:pt x="62734" y="1212280"/>
                  </a:lnTo>
                  <a:lnTo>
                    <a:pt x="62734" y="1274394"/>
                  </a:lnTo>
                  <a:lnTo>
                    <a:pt x="62734" y="1337251"/>
                  </a:lnTo>
                  <a:lnTo>
                    <a:pt x="62734" y="1400329"/>
                  </a:lnTo>
                  <a:lnTo>
                    <a:pt x="62734" y="1463473"/>
                  </a:lnTo>
                  <a:lnTo>
                    <a:pt x="62734" y="1508700"/>
                  </a:lnTo>
                  <a:lnTo>
                    <a:pt x="62734" y="1554927"/>
                  </a:lnTo>
                  <a:lnTo>
                    <a:pt x="62734" y="1598869"/>
                  </a:lnTo>
                  <a:lnTo>
                    <a:pt x="59614" y="1644915"/>
                  </a:lnTo>
                  <a:lnTo>
                    <a:pt x="55498" y="1691506"/>
                  </a:lnTo>
                  <a:lnTo>
                    <a:pt x="53669" y="1735610"/>
                  </a:lnTo>
                  <a:lnTo>
                    <a:pt x="52856" y="1781728"/>
                  </a:lnTo>
                  <a:lnTo>
                    <a:pt x="52494" y="1829521"/>
                  </a:lnTo>
                  <a:lnTo>
                    <a:pt x="52334" y="1878059"/>
                  </a:lnTo>
                  <a:lnTo>
                    <a:pt x="49143" y="1923807"/>
                  </a:lnTo>
                  <a:lnTo>
                    <a:pt x="44996" y="1967537"/>
                  </a:lnTo>
                  <a:lnTo>
                    <a:pt x="43152" y="2010369"/>
                  </a:lnTo>
                  <a:lnTo>
                    <a:pt x="42333" y="2052802"/>
                  </a:lnTo>
                  <a:lnTo>
                    <a:pt x="41872" y="2116152"/>
                  </a:lnTo>
                  <a:lnTo>
                    <a:pt x="41735" y="2179377"/>
                  </a:lnTo>
                  <a:lnTo>
                    <a:pt x="41695" y="2239444"/>
                  </a:lnTo>
                  <a:lnTo>
                    <a:pt x="44803" y="2297406"/>
                  </a:lnTo>
                  <a:lnTo>
                    <a:pt x="50012" y="2355914"/>
                  </a:lnTo>
                  <a:lnTo>
                    <a:pt x="51556" y="2410294"/>
                  </a:lnTo>
                  <a:lnTo>
                    <a:pt x="48893" y="2463452"/>
                  </a:lnTo>
                  <a:lnTo>
                    <a:pt x="43816" y="2516247"/>
                  </a:lnTo>
                  <a:lnTo>
                    <a:pt x="42311" y="2568934"/>
                  </a:lnTo>
                  <a:lnTo>
                    <a:pt x="41865" y="2624710"/>
                  </a:lnTo>
                  <a:lnTo>
                    <a:pt x="41733" y="2682570"/>
                  </a:lnTo>
                  <a:lnTo>
                    <a:pt x="38574" y="2736759"/>
                  </a:lnTo>
                  <a:lnTo>
                    <a:pt x="33349" y="2789859"/>
                  </a:lnTo>
                  <a:lnTo>
                    <a:pt x="31800" y="2842637"/>
                  </a:lnTo>
                  <a:lnTo>
                    <a:pt x="28222" y="2895320"/>
                  </a:lnTo>
                  <a:lnTo>
                    <a:pt x="22872" y="2944855"/>
                  </a:lnTo>
                  <a:lnTo>
                    <a:pt x="15476" y="3003514"/>
                  </a:lnTo>
                  <a:lnTo>
                    <a:pt x="11687" y="3051652"/>
                  </a:lnTo>
                  <a:lnTo>
                    <a:pt x="10407" y="3113084"/>
                  </a:lnTo>
                  <a:lnTo>
                    <a:pt x="9015" y="3161976"/>
                  </a:lnTo>
                  <a:lnTo>
                    <a:pt x="1777" y="3221010"/>
                  </a:lnTo>
                  <a:lnTo>
                    <a:pt x="0" y="3277732"/>
                  </a:lnTo>
                  <a:lnTo>
                    <a:pt x="819" y="3332827"/>
                  </a:lnTo>
                  <a:lnTo>
                    <a:pt x="14229" y="3389556"/>
                  </a:lnTo>
                  <a:lnTo>
                    <a:pt x="20620" y="34322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831392" y="1158134"/>
              <a:ext cx="2002018" cy="200043"/>
            </a:xfrm>
            <a:custGeom>
              <a:avLst/>
              <a:gdLst/>
              <a:ahLst/>
              <a:cxnLst/>
              <a:rect l="0" t="0" r="0" b="0"/>
              <a:pathLst>
                <a:path w="2002018" h="200043">
                  <a:moveTo>
                    <a:pt x="12131" y="200042"/>
                  </a:moveTo>
                  <a:lnTo>
                    <a:pt x="952" y="188863"/>
                  </a:lnTo>
                  <a:lnTo>
                    <a:pt x="0" y="183231"/>
                  </a:lnTo>
                  <a:lnTo>
                    <a:pt x="1704" y="177136"/>
                  </a:lnTo>
                  <a:lnTo>
                    <a:pt x="5179" y="170733"/>
                  </a:lnTo>
                  <a:lnTo>
                    <a:pt x="21519" y="160499"/>
                  </a:lnTo>
                  <a:lnTo>
                    <a:pt x="44380" y="153222"/>
                  </a:lnTo>
                  <a:lnTo>
                    <a:pt x="97183" y="148549"/>
                  </a:lnTo>
                  <a:lnTo>
                    <a:pt x="158262" y="142037"/>
                  </a:lnTo>
                  <a:lnTo>
                    <a:pt x="214917" y="138402"/>
                  </a:lnTo>
                  <a:lnTo>
                    <a:pt x="272896" y="129937"/>
                  </a:lnTo>
                  <a:lnTo>
                    <a:pt x="328196" y="127052"/>
                  </a:lnTo>
                  <a:lnTo>
                    <a:pt x="379521" y="123433"/>
                  </a:lnTo>
                  <a:lnTo>
                    <a:pt x="437233" y="118071"/>
                  </a:lnTo>
                  <a:lnTo>
                    <a:pt x="498655" y="116260"/>
                  </a:lnTo>
                  <a:lnTo>
                    <a:pt x="547270" y="110357"/>
                  </a:lnTo>
                  <a:lnTo>
                    <a:pt x="608864" y="105117"/>
                  </a:lnTo>
                  <a:lnTo>
                    <a:pt x="658954" y="98346"/>
                  </a:lnTo>
                  <a:lnTo>
                    <a:pt x="710840" y="95820"/>
                  </a:lnTo>
                  <a:lnTo>
                    <a:pt x="763258" y="93902"/>
                  </a:lnTo>
                  <a:lnTo>
                    <a:pt x="815835" y="87614"/>
                  </a:lnTo>
                  <a:lnTo>
                    <a:pt x="868457" y="84062"/>
                  </a:lnTo>
                  <a:lnTo>
                    <a:pt x="921094" y="77290"/>
                  </a:lnTo>
                  <a:lnTo>
                    <a:pt x="973734" y="73594"/>
                  </a:lnTo>
                  <a:lnTo>
                    <a:pt x="1027546" y="66779"/>
                  </a:lnTo>
                  <a:lnTo>
                    <a:pt x="1086254" y="64240"/>
                  </a:lnTo>
                  <a:lnTo>
                    <a:pt x="1141214" y="62318"/>
                  </a:lnTo>
                  <a:lnTo>
                    <a:pt x="1195714" y="54860"/>
                  </a:lnTo>
                  <a:lnTo>
                    <a:pt x="1254625" y="46411"/>
                  </a:lnTo>
                  <a:lnTo>
                    <a:pt x="1310814" y="42217"/>
                  </a:lnTo>
                  <a:lnTo>
                    <a:pt x="1371398" y="35256"/>
                  </a:lnTo>
                  <a:lnTo>
                    <a:pt x="1432631" y="31503"/>
                  </a:lnTo>
                  <a:lnTo>
                    <a:pt x="1487170" y="24672"/>
                  </a:lnTo>
                  <a:lnTo>
                    <a:pt x="1534655" y="22128"/>
                  </a:lnTo>
                  <a:lnTo>
                    <a:pt x="1584080" y="20205"/>
                  </a:lnTo>
                  <a:lnTo>
                    <a:pt x="1643294" y="12787"/>
                  </a:lnTo>
                  <a:lnTo>
                    <a:pt x="1700052" y="10975"/>
                  </a:lnTo>
                  <a:lnTo>
                    <a:pt x="1759833" y="10617"/>
                  </a:lnTo>
                  <a:lnTo>
                    <a:pt x="1821334" y="10555"/>
                  </a:lnTo>
                  <a:lnTo>
                    <a:pt x="1876471" y="9367"/>
                  </a:lnTo>
                  <a:lnTo>
                    <a:pt x="1934497" y="5317"/>
                  </a:lnTo>
                  <a:lnTo>
                    <a:pt x="1985690" y="9499"/>
                  </a:lnTo>
                  <a:lnTo>
                    <a:pt x="1993472" y="8673"/>
                  </a:lnTo>
                  <a:lnTo>
                    <a:pt x="1997490" y="6952"/>
                  </a:lnTo>
                  <a:lnTo>
                    <a:pt x="200201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969865" y="873865"/>
              <a:ext cx="273742" cy="315856"/>
            </a:xfrm>
            <a:custGeom>
              <a:avLst/>
              <a:gdLst/>
              <a:ahLst/>
              <a:cxnLst/>
              <a:rect l="0" t="0" r="0" b="0"/>
              <a:pathLst>
                <a:path w="273742" h="315856">
                  <a:moveTo>
                    <a:pt x="0" y="0"/>
                  </a:moveTo>
                  <a:lnTo>
                    <a:pt x="44299" y="56192"/>
                  </a:lnTo>
                  <a:lnTo>
                    <a:pt x="60569" y="84110"/>
                  </a:lnTo>
                  <a:lnTo>
                    <a:pt x="109274" y="145174"/>
                  </a:lnTo>
                  <a:lnTo>
                    <a:pt x="158453" y="199748"/>
                  </a:lnTo>
                  <a:lnTo>
                    <a:pt x="212080" y="257597"/>
                  </a:lnTo>
                  <a:lnTo>
                    <a:pt x="273741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969865" y="842279"/>
              <a:ext cx="273742" cy="357970"/>
            </a:xfrm>
            <a:custGeom>
              <a:avLst/>
              <a:gdLst/>
              <a:ahLst/>
              <a:cxnLst/>
              <a:rect l="0" t="0" r="0" b="0"/>
              <a:pathLst>
                <a:path w="273742" h="357970">
                  <a:moveTo>
                    <a:pt x="273741" y="0"/>
                  </a:moveTo>
                  <a:lnTo>
                    <a:pt x="235368" y="29309"/>
                  </a:lnTo>
                  <a:lnTo>
                    <a:pt x="187454" y="84953"/>
                  </a:lnTo>
                  <a:lnTo>
                    <a:pt x="144933" y="148419"/>
                  </a:lnTo>
                  <a:lnTo>
                    <a:pt x="102838" y="209318"/>
                  </a:lnTo>
                  <a:lnTo>
                    <a:pt x="66820" y="263048"/>
                  </a:lnTo>
                  <a:lnTo>
                    <a:pt x="24579" y="326369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980601" y="768580"/>
              <a:ext cx="284270" cy="305327"/>
            </a:xfrm>
            <a:custGeom>
              <a:avLst/>
              <a:gdLst/>
              <a:ahLst/>
              <a:cxnLst/>
              <a:rect l="0" t="0" r="0" b="0"/>
              <a:pathLst>
                <a:path w="284270" h="305327">
                  <a:moveTo>
                    <a:pt x="0" y="0"/>
                  </a:moveTo>
                  <a:lnTo>
                    <a:pt x="14654" y="53027"/>
                  </a:lnTo>
                  <a:lnTo>
                    <a:pt x="51452" y="108455"/>
                  </a:lnTo>
                  <a:lnTo>
                    <a:pt x="95986" y="167487"/>
                  </a:lnTo>
                  <a:lnTo>
                    <a:pt x="158036" y="230372"/>
                  </a:lnTo>
                  <a:lnTo>
                    <a:pt x="210584" y="269604"/>
                  </a:lnTo>
                  <a:lnTo>
                    <a:pt x="265308" y="293791"/>
                  </a:lnTo>
                  <a:lnTo>
                    <a:pt x="284269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8203651" y="726466"/>
              <a:ext cx="124392" cy="547483"/>
            </a:xfrm>
            <a:custGeom>
              <a:avLst/>
              <a:gdLst/>
              <a:ahLst/>
              <a:cxnLst/>
              <a:rect l="0" t="0" r="0" b="0"/>
              <a:pathLst>
                <a:path w="124392" h="547483">
                  <a:moveTo>
                    <a:pt x="124391" y="0"/>
                  </a:moveTo>
                  <a:lnTo>
                    <a:pt x="86017" y="43962"/>
                  </a:lnTo>
                  <a:lnTo>
                    <a:pt x="66161" y="94168"/>
                  </a:lnTo>
                  <a:lnTo>
                    <a:pt x="54625" y="142285"/>
                  </a:lnTo>
                  <a:lnTo>
                    <a:pt x="43798" y="194757"/>
                  </a:lnTo>
                  <a:lnTo>
                    <a:pt x="33180" y="253068"/>
                  </a:lnTo>
                  <a:lnTo>
                    <a:pt x="23795" y="306740"/>
                  </a:lnTo>
                  <a:lnTo>
                    <a:pt x="19325" y="353968"/>
                  </a:lnTo>
                  <a:lnTo>
                    <a:pt x="7927" y="415497"/>
                  </a:lnTo>
                  <a:lnTo>
                    <a:pt x="0" y="473318"/>
                  </a:lnTo>
                  <a:lnTo>
                    <a:pt x="6639" y="534480"/>
                  </a:lnTo>
                  <a:lnTo>
                    <a:pt x="8577" y="5474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1094963" y="1252891"/>
            <a:ext cx="673825" cy="515897"/>
            <a:chOff x="1094963" y="1252891"/>
            <a:chExt cx="673825" cy="515897"/>
          </a:xfrm>
        </p:grpSpPr>
        <p:sp>
          <p:nvSpPr>
            <p:cNvPr id="27" name="Freeform 26"/>
            <p:cNvSpPr/>
            <p:nvPr/>
          </p:nvSpPr>
          <p:spPr>
            <a:xfrm>
              <a:off x="1094963" y="1252891"/>
              <a:ext cx="136872" cy="168457"/>
            </a:xfrm>
            <a:custGeom>
              <a:avLst/>
              <a:gdLst/>
              <a:ahLst/>
              <a:cxnLst/>
              <a:rect l="0" t="0" r="0" b="0"/>
              <a:pathLst>
                <a:path w="136872" h="168457">
                  <a:moveTo>
                    <a:pt x="0" y="0"/>
                  </a:moveTo>
                  <a:lnTo>
                    <a:pt x="42662" y="55659"/>
                  </a:lnTo>
                  <a:lnTo>
                    <a:pt x="92610" y="116078"/>
                  </a:lnTo>
                  <a:lnTo>
                    <a:pt x="136871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126549" y="1252891"/>
              <a:ext cx="273742" cy="515897"/>
            </a:xfrm>
            <a:custGeom>
              <a:avLst/>
              <a:gdLst/>
              <a:ahLst/>
              <a:cxnLst/>
              <a:rect l="0" t="0" r="0" b="0"/>
              <a:pathLst>
                <a:path w="273742" h="515897">
                  <a:moveTo>
                    <a:pt x="273741" y="0"/>
                  </a:moveTo>
                  <a:lnTo>
                    <a:pt x="216175" y="59905"/>
                  </a:lnTo>
                  <a:lnTo>
                    <a:pt x="178012" y="115515"/>
                  </a:lnTo>
                  <a:lnTo>
                    <a:pt x="143025" y="177558"/>
                  </a:lnTo>
                  <a:lnTo>
                    <a:pt x="117591" y="231439"/>
                  </a:lnTo>
                  <a:lnTo>
                    <a:pt x="91711" y="294781"/>
                  </a:lnTo>
                  <a:lnTo>
                    <a:pt x="61166" y="357967"/>
                  </a:lnTo>
                  <a:lnTo>
                    <a:pt x="30859" y="416850"/>
                  </a:lnTo>
                  <a:lnTo>
                    <a:pt x="13433" y="465102"/>
                  </a:lnTo>
                  <a:lnTo>
                    <a:pt x="0" y="5158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642445" y="1273948"/>
              <a:ext cx="115815" cy="10529"/>
            </a:xfrm>
            <a:custGeom>
              <a:avLst/>
              <a:gdLst/>
              <a:ahLst/>
              <a:cxnLst/>
              <a:rect l="0" t="0" r="0" b="0"/>
              <a:pathLst>
                <a:path w="115815" h="10529">
                  <a:moveTo>
                    <a:pt x="115814" y="0"/>
                  </a:moveTo>
                  <a:lnTo>
                    <a:pt x="73122" y="3119"/>
                  </a:lnTo>
                  <a:lnTo>
                    <a:pt x="11503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631917" y="1368704"/>
              <a:ext cx="136871" cy="10530"/>
            </a:xfrm>
            <a:custGeom>
              <a:avLst/>
              <a:gdLst/>
              <a:ahLst/>
              <a:cxnLst/>
              <a:rect l="0" t="0" r="0" b="0"/>
              <a:pathLst>
                <a:path w="136871" h="10530">
                  <a:moveTo>
                    <a:pt x="136870" y="0"/>
                  </a:moveTo>
                  <a:lnTo>
                    <a:pt x="78253" y="9065"/>
                  </a:lnTo>
                  <a:lnTo>
                    <a:pt x="19562" y="103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2189927" y="1075171"/>
            <a:ext cx="1913299" cy="490878"/>
            <a:chOff x="2189927" y="1075171"/>
            <a:chExt cx="1913299" cy="490878"/>
          </a:xfrm>
        </p:grpSpPr>
        <p:sp>
          <p:nvSpPr>
            <p:cNvPr id="32" name="Freeform 31"/>
            <p:cNvSpPr/>
            <p:nvPr/>
          </p:nvSpPr>
          <p:spPr>
            <a:xfrm>
              <a:off x="2189927" y="1295005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21057"/>
                  </a:moveTo>
                  <a:lnTo>
                    <a:pt x="106363" y="15468"/>
                  </a:lnTo>
                  <a:lnTo>
                    <a:pt x="44451" y="805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481153" y="1165495"/>
              <a:ext cx="324418" cy="379333"/>
            </a:xfrm>
            <a:custGeom>
              <a:avLst/>
              <a:gdLst/>
              <a:ahLst/>
              <a:cxnLst/>
              <a:rect l="0" t="0" r="0" b="0"/>
              <a:pathLst>
                <a:path w="324418" h="379333">
                  <a:moveTo>
                    <a:pt x="45686" y="34753"/>
                  </a:moveTo>
                  <a:lnTo>
                    <a:pt x="28918" y="40342"/>
                  </a:lnTo>
                  <a:lnTo>
                    <a:pt x="11328" y="39967"/>
                  </a:lnTo>
                  <a:lnTo>
                    <a:pt x="1723" y="38229"/>
                  </a:lnTo>
                  <a:lnTo>
                    <a:pt x="0" y="34731"/>
                  </a:lnTo>
                  <a:lnTo>
                    <a:pt x="3530" y="30059"/>
                  </a:lnTo>
                  <a:lnTo>
                    <a:pt x="27736" y="15425"/>
                  </a:lnTo>
                  <a:lnTo>
                    <a:pt x="72946" y="0"/>
                  </a:lnTo>
                  <a:lnTo>
                    <a:pt x="113165" y="409"/>
                  </a:lnTo>
                  <a:lnTo>
                    <a:pt x="167506" y="12198"/>
                  </a:lnTo>
                  <a:lnTo>
                    <a:pt x="191075" y="23169"/>
                  </a:lnTo>
                  <a:lnTo>
                    <a:pt x="207010" y="42083"/>
                  </a:lnTo>
                  <a:lnTo>
                    <a:pt x="212897" y="53678"/>
                  </a:lnTo>
                  <a:lnTo>
                    <a:pt x="216318" y="79039"/>
                  </a:lnTo>
                  <a:lnTo>
                    <a:pt x="212769" y="104739"/>
                  </a:lnTo>
                  <a:lnTo>
                    <a:pt x="203393" y="127859"/>
                  </a:lnTo>
                  <a:lnTo>
                    <a:pt x="188308" y="143594"/>
                  </a:lnTo>
                  <a:lnTo>
                    <a:pt x="150027" y="163227"/>
                  </a:lnTo>
                  <a:lnTo>
                    <a:pt x="113517" y="174725"/>
                  </a:lnTo>
                  <a:lnTo>
                    <a:pt x="108454" y="174861"/>
                  </a:lnTo>
                  <a:lnTo>
                    <a:pt x="108588" y="172612"/>
                  </a:lnTo>
                  <a:lnTo>
                    <a:pt x="112187" y="168773"/>
                  </a:lnTo>
                  <a:lnTo>
                    <a:pt x="128665" y="164508"/>
                  </a:lnTo>
                  <a:lnTo>
                    <a:pt x="167368" y="165226"/>
                  </a:lnTo>
                  <a:lnTo>
                    <a:pt x="221670" y="175949"/>
                  </a:lnTo>
                  <a:lnTo>
                    <a:pt x="276918" y="195908"/>
                  </a:lnTo>
                  <a:lnTo>
                    <a:pt x="297025" y="209323"/>
                  </a:lnTo>
                  <a:lnTo>
                    <a:pt x="313760" y="226983"/>
                  </a:lnTo>
                  <a:lnTo>
                    <a:pt x="322757" y="252770"/>
                  </a:lnTo>
                  <a:lnTo>
                    <a:pt x="324417" y="280218"/>
                  </a:lnTo>
                  <a:lnTo>
                    <a:pt x="317355" y="300217"/>
                  </a:lnTo>
                  <a:lnTo>
                    <a:pt x="292588" y="339355"/>
                  </a:lnTo>
                  <a:lnTo>
                    <a:pt x="274743" y="355745"/>
                  </a:lnTo>
                  <a:lnTo>
                    <a:pt x="239377" y="372537"/>
                  </a:lnTo>
                  <a:lnTo>
                    <a:pt x="199262" y="379332"/>
                  </a:lnTo>
                  <a:lnTo>
                    <a:pt x="143786" y="374393"/>
                  </a:lnTo>
                  <a:lnTo>
                    <a:pt x="104128" y="370134"/>
                  </a:lnTo>
                  <a:lnTo>
                    <a:pt x="56214" y="35060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926922" y="1389761"/>
              <a:ext cx="115814" cy="136872"/>
            </a:xfrm>
            <a:custGeom>
              <a:avLst/>
              <a:gdLst/>
              <a:ahLst/>
              <a:cxnLst/>
              <a:rect l="0" t="0" r="0" b="0"/>
              <a:pathLst>
                <a:path w="115814" h="136872">
                  <a:moveTo>
                    <a:pt x="115813" y="0"/>
                  </a:moveTo>
                  <a:lnTo>
                    <a:pt x="64818" y="54115"/>
                  </a:lnTo>
                  <a:lnTo>
                    <a:pt x="14134" y="117363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926922" y="1379233"/>
              <a:ext cx="115814" cy="157928"/>
            </a:xfrm>
            <a:custGeom>
              <a:avLst/>
              <a:gdLst/>
              <a:ahLst/>
              <a:cxnLst/>
              <a:rect l="0" t="0" r="0" b="0"/>
              <a:pathLst>
                <a:path w="115814" h="157928">
                  <a:moveTo>
                    <a:pt x="0" y="0"/>
                  </a:moveTo>
                  <a:lnTo>
                    <a:pt x="20244" y="43962"/>
                  </a:lnTo>
                  <a:lnTo>
                    <a:pt x="65487" y="105447"/>
                  </a:lnTo>
                  <a:lnTo>
                    <a:pt x="115813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400704" y="1337119"/>
              <a:ext cx="157929" cy="10529"/>
            </a:xfrm>
            <a:custGeom>
              <a:avLst/>
              <a:gdLst/>
              <a:ahLst/>
              <a:cxnLst/>
              <a:rect l="0" t="0" r="0" b="0"/>
              <a:pathLst>
                <a:path w="157929" h="10529">
                  <a:moveTo>
                    <a:pt x="157928" y="10528"/>
                  </a:moveTo>
                  <a:lnTo>
                    <a:pt x="108997" y="10528"/>
                  </a:lnTo>
                  <a:lnTo>
                    <a:pt x="55455" y="493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767027" y="1075171"/>
              <a:ext cx="336199" cy="490878"/>
            </a:xfrm>
            <a:custGeom>
              <a:avLst/>
              <a:gdLst/>
              <a:ahLst/>
              <a:cxnLst/>
              <a:rect l="0" t="0" r="0" b="0"/>
              <a:pathLst>
                <a:path w="336199" h="490878">
                  <a:moveTo>
                    <a:pt x="202216" y="19792"/>
                  </a:moveTo>
                  <a:lnTo>
                    <a:pt x="143599" y="5138"/>
                  </a:lnTo>
                  <a:lnTo>
                    <a:pt x="89425" y="0"/>
                  </a:lnTo>
                  <a:lnTo>
                    <a:pt x="36784" y="2105"/>
                  </a:lnTo>
                  <a:lnTo>
                    <a:pt x="25247" y="4491"/>
                  </a:lnTo>
                  <a:lnTo>
                    <a:pt x="16387" y="10761"/>
                  </a:lnTo>
                  <a:lnTo>
                    <a:pt x="3422" y="30206"/>
                  </a:lnTo>
                  <a:lnTo>
                    <a:pt x="0" y="57566"/>
                  </a:lnTo>
                  <a:lnTo>
                    <a:pt x="7334" y="111612"/>
                  </a:lnTo>
                  <a:lnTo>
                    <a:pt x="16702" y="150853"/>
                  </a:lnTo>
                  <a:lnTo>
                    <a:pt x="22388" y="158639"/>
                  </a:lnTo>
                  <a:lnTo>
                    <a:pt x="29688" y="162660"/>
                  </a:lnTo>
                  <a:lnTo>
                    <a:pt x="47158" y="164007"/>
                  </a:lnTo>
                  <a:lnTo>
                    <a:pt x="110051" y="150226"/>
                  </a:lnTo>
                  <a:lnTo>
                    <a:pt x="169410" y="146943"/>
                  </a:lnTo>
                  <a:lnTo>
                    <a:pt x="196994" y="148833"/>
                  </a:lnTo>
                  <a:lnTo>
                    <a:pt x="243299" y="169111"/>
                  </a:lnTo>
                  <a:lnTo>
                    <a:pt x="301733" y="203709"/>
                  </a:lnTo>
                  <a:lnTo>
                    <a:pt x="321260" y="231824"/>
                  </a:lnTo>
                  <a:lnTo>
                    <a:pt x="333285" y="263551"/>
                  </a:lnTo>
                  <a:lnTo>
                    <a:pt x="336198" y="300897"/>
                  </a:lnTo>
                  <a:lnTo>
                    <a:pt x="329002" y="334710"/>
                  </a:lnTo>
                  <a:lnTo>
                    <a:pt x="306202" y="374456"/>
                  </a:lnTo>
                  <a:lnTo>
                    <a:pt x="273579" y="405184"/>
                  </a:lnTo>
                  <a:lnTo>
                    <a:pt x="218128" y="447894"/>
                  </a:lnTo>
                  <a:lnTo>
                    <a:pt x="169953" y="479919"/>
                  </a:lnTo>
                  <a:lnTo>
                    <a:pt x="148103" y="487506"/>
                  </a:lnTo>
                  <a:lnTo>
                    <a:pt x="122794" y="490877"/>
                  </a:lnTo>
                  <a:lnTo>
                    <a:pt x="99067" y="486137"/>
                  </a:lnTo>
                  <a:lnTo>
                    <a:pt x="54817" y="4725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959337" y="1663502"/>
            <a:ext cx="389555" cy="326385"/>
            <a:chOff x="6959337" y="1663502"/>
            <a:chExt cx="389555" cy="326385"/>
          </a:xfrm>
        </p:grpSpPr>
        <p:sp>
          <p:nvSpPr>
            <p:cNvPr id="39" name="Freeform 38"/>
            <p:cNvSpPr/>
            <p:nvPr/>
          </p:nvSpPr>
          <p:spPr>
            <a:xfrm>
              <a:off x="6959337" y="1874072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0"/>
                  </a:moveTo>
                  <a:lnTo>
                    <a:pt x="88863" y="8333"/>
                  </a:lnTo>
                  <a:lnTo>
                    <a:pt x="31851" y="1009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338362" y="1663502"/>
              <a:ext cx="10530" cy="326385"/>
            </a:xfrm>
            <a:custGeom>
              <a:avLst/>
              <a:gdLst/>
              <a:ahLst/>
              <a:cxnLst/>
              <a:rect l="0" t="0" r="0" b="0"/>
              <a:pathLst>
                <a:path w="10530" h="326385">
                  <a:moveTo>
                    <a:pt x="0" y="0"/>
                  </a:moveTo>
                  <a:lnTo>
                    <a:pt x="0" y="54145"/>
                  </a:lnTo>
                  <a:lnTo>
                    <a:pt x="7236" y="116965"/>
                  </a:lnTo>
                  <a:lnTo>
                    <a:pt x="9553" y="163858"/>
                  </a:lnTo>
                  <a:lnTo>
                    <a:pt x="10240" y="213627"/>
                  </a:lnTo>
                  <a:lnTo>
                    <a:pt x="10472" y="272958"/>
                  </a:lnTo>
                  <a:lnTo>
                    <a:pt x="10529" y="3263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2" name="Freeform 41"/>
          <p:cNvSpPr/>
          <p:nvPr/>
        </p:nvSpPr>
        <p:spPr>
          <a:xfrm>
            <a:off x="7122591" y="2547896"/>
            <a:ext cx="348565" cy="319969"/>
          </a:xfrm>
          <a:custGeom>
            <a:avLst/>
            <a:gdLst/>
            <a:ahLst/>
            <a:cxnLst/>
            <a:rect l="0" t="0" r="0" b="0"/>
            <a:pathLst>
              <a:path w="348565" h="319969">
                <a:moveTo>
                  <a:pt x="163129" y="0"/>
                </a:moveTo>
                <a:lnTo>
                  <a:pt x="104512" y="5589"/>
                </a:lnTo>
                <a:lnTo>
                  <a:pt x="69722" y="20243"/>
                </a:lnTo>
                <a:lnTo>
                  <a:pt x="42776" y="39403"/>
                </a:lnTo>
                <a:lnTo>
                  <a:pt x="19974" y="71077"/>
                </a:lnTo>
                <a:lnTo>
                  <a:pt x="4028" y="134330"/>
                </a:lnTo>
                <a:lnTo>
                  <a:pt x="0" y="157968"/>
                </a:lnTo>
                <a:lnTo>
                  <a:pt x="6948" y="211271"/>
                </a:lnTo>
                <a:lnTo>
                  <a:pt x="19367" y="249772"/>
                </a:lnTo>
                <a:lnTo>
                  <a:pt x="32554" y="271277"/>
                </a:lnTo>
                <a:lnTo>
                  <a:pt x="59710" y="295368"/>
                </a:lnTo>
                <a:lnTo>
                  <a:pt x="92322" y="310434"/>
                </a:lnTo>
                <a:lnTo>
                  <a:pt x="137990" y="319968"/>
                </a:lnTo>
                <a:lnTo>
                  <a:pt x="187396" y="316424"/>
                </a:lnTo>
                <a:lnTo>
                  <a:pt x="231021" y="306795"/>
                </a:lnTo>
                <a:lnTo>
                  <a:pt x="288707" y="276519"/>
                </a:lnTo>
                <a:lnTo>
                  <a:pt x="323028" y="240625"/>
                </a:lnTo>
                <a:lnTo>
                  <a:pt x="337921" y="220418"/>
                </a:lnTo>
                <a:lnTo>
                  <a:pt x="346099" y="196620"/>
                </a:lnTo>
                <a:lnTo>
                  <a:pt x="348564" y="170445"/>
                </a:lnTo>
                <a:lnTo>
                  <a:pt x="342205" y="130571"/>
                </a:lnTo>
                <a:lnTo>
                  <a:pt x="332016" y="107164"/>
                </a:lnTo>
                <a:lnTo>
                  <a:pt x="307536" y="79845"/>
                </a:lnTo>
                <a:lnTo>
                  <a:pt x="272467" y="62522"/>
                </a:lnTo>
                <a:lnTo>
                  <a:pt x="218695" y="54594"/>
                </a:lnTo>
                <a:lnTo>
                  <a:pt x="172372" y="53028"/>
                </a:lnTo>
                <a:lnTo>
                  <a:pt x="152601" y="5264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Freeform 42"/>
          <p:cNvSpPr/>
          <p:nvPr/>
        </p:nvSpPr>
        <p:spPr>
          <a:xfrm>
            <a:off x="7296249" y="3442818"/>
            <a:ext cx="10529" cy="336913"/>
          </a:xfrm>
          <a:custGeom>
            <a:avLst/>
            <a:gdLst/>
            <a:ahLst/>
            <a:cxnLst/>
            <a:rect l="0" t="0" r="0" b="0"/>
            <a:pathLst>
              <a:path w="10529" h="336913">
                <a:moveTo>
                  <a:pt x="10528" y="0"/>
                </a:moveTo>
                <a:lnTo>
                  <a:pt x="2195" y="57264"/>
                </a:lnTo>
                <a:lnTo>
                  <a:pt x="650" y="109774"/>
                </a:lnTo>
                <a:lnTo>
                  <a:pt x="193" y="169787"/>
                </a:lnTo>
                <a:lnTo>
                  <a:pt x="86" y="212331"/>
                </a:lnTo>
                <a:lnTo>
                  <a:pt x="38" y="258536"/>
                </a:lnTo>
                <a:lnTo>
                  <a:pt x="17" y="293889"/>
                </a:lnTo>
                <a:lnTo>
                  <a:pt x="0" y="33691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2" name="Group 51"/>
          <p:cNvGrpSpPr/>
          <p:nvPr/>
        </p:nvGrpSpPr>
        <p:grpSpPr>
          <a:xfrm>
            <a:off x="1316062" y="2472407"/>
            <a:ext cx="3248294" cy="538744"/>
            <a:chOff x="1316062" y="2472407"/>
            <a:chExt cx="3248294" cy="538744"/>
          </a:xfrm>
        </p:grpSpPr>
        <p:sp>
          <p:nvSpPr>
            <p:cNvPr id="44" name="Freeform 43"/>
            <p:cNvSpPr/>
            <p:nvPr/>
          </p:nvSpPr>
          <p:spPr>
            <a:xfrm>
              <a:off x="1358176" y="2568953"/>
              <a:ext cx="115814" cy="115814"/>
            </a:xfrm>
            <a:custGeom>
              <a:avLst/>
              <a:gdLst/>
              <a:ahLst/>
              <a:cxnLst/>
              <a:rect l="0" t="0" r="0" b="0"/>
              <a:pathLst>
                <a:path w="115814" h="115814">
                  <a:moveTo>
                    <a:pt x="0" y="0"/>
                  </a:moveTo>
                  <a:lnTo>
                    <a:pt x="17980" y="24047"/>
                  </a:lnTo>
                  <a:lnTo>
                    <a:pt x="80393" y="80698"/>
                  </a:lnTo>
                  <a:lnTo>
                    <a:pt x="115813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316062" y="2568953"/>
              <a:ext cx="273742" cy="379027"/>
            </a:xfrm>
            <a:custGeom>
              <a:avLst/>
              <a:gdLst/>
              <a:ahLst/>
              <a:cxnLst/>
              <a:rect l="0" t="0" r="0" b="0"/>
              <a:pathLst>
                <a:path w="273742" h="379027">
                  <a:moveTo>
                    <a:pt x="273741" y="0"/>
                  </a:moveTo>
                  <a:lnTo>
                    <a:pt x="217345" y="58735"/>
                  </a:lnTo>
                  <a:lnTo>
                    <a:pt x="176872" y="120587"/>
                  </a:lnTo>
                  <a:lnTo>
                    <a:pt x="135871" y="179943"/>
                  </a:lnTo>
                  <a:lnTo>
                    <a:pt x="103459" y="233174"/>
                  </a:lnTo>
                  <a:lnTo>
                    <a:pt x="56330" y="295926"/>
                  </a:lnTo>
                  <a:lnTo>
                    <a:pt x="19203" y="354391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810901" y="2590010"/>
              <a:ext cx="136872" cy="31586"/>
            </a:xfrm>
            <a:custGeom>
              <a:avLst/>
              <a:gdLst/>
              <a:ahLst/>
              <a:cxnLst/>
              <a:rect l="0" t="0" r="0" b="0"/>
              <a:pathLst>
                <a:path w="136872" h="31586">
                  <a:moveTo>
                    <a:pt x="136871" y="0"/>
                  </a:moveTo>
                  <a:lnTo>
                    <a:pt x="109315" y="7236"/>
                  </a:lnTo>
                  <a:lnTo>
                    <a:pt x="56211" y="1299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905658" y="2695295"/>
              <a:ext cx="84229" cy="1"/>
            </a:xfrm>
            <a:custGeom>
              <a:avLst/>
              <a:gdLst/>
              <a:ahLst/>
              <a:cxnLst/>
              <a:rect l="0" t="0" r="0" b="0"/>
              <a:pathLst>
                <a:path w="84229" h="1">
                  <a:moveTo>
                    <a:pt x="84228" y="0"/>
                  </a:moveTo>
                  <a:lnTo>
                    <a:pt x="3320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305741" y="2642653"/>
              <a:ext cx="147399" cy="31586"/>
            </a:xfrm>
            <a:custGeom>
              <a:avLst/>
              <a:gdLst/>
              <a:ahLst/>
              <a:cxnLst/>
              <a:rect l="0" t="0" r="0" b="0"/>
              <a:pathLst>
                <a:path w="147399" h="31586">
                  <a:moveTo>
                    <a:pt x="147398" y="0"/>
                  </a:moveTo>
                  <a:lnTo>
                    <a:pt x="88782" y="9064"/>
                  </a:lnTo>
                  <a:lnTo>
                    <a:pt x="26971" y="2178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484725" y="2472407"/>
              <a:ext cx="274620" cy="338702"/>
            </a:xfrm>
            <a:custGeom>
              <a:avLst/>
              <a:gdLst/>
              <a:ahLst/>
              <a:cxnLst/>
              <a:rect l="0" t="0" r="0" b="0"/>
              <a:pathLst>
                <a:path w="274620" h="338702">
                  <a:moveTo>
                    <a:pt x="0" y="54432"/>
                  </a:moveTo>
                  <a:lnTo>
                    <a:pt x="5589" y="37664"/>
                  </a:lnTo>
                  <a:lnTo>
                    <a:pt x="17692" y="26313"/>
                  </a:lnTo>
                  <a:lnTo>
                    <a:pt x="59647" y="3904"/>
                  </a:lnTo>
                  <a:lnTo>
                    <a:pt x="88901" y="0"/>
                  </a:lnTo>
                  <a:lnTo>
                    <a:pt x="149752" y="7025"/>
                  </a:lnTo>
                  <a:lnTo>
                    <a:pt x="172231" y="16205"/>
                  </a:lnTo>
                  <a:lnTo>
                    <a:pt x="181501" y="21928"/>
                  </a:lnTo>
                  <a:lnTo>
                    <a:pt x="186511" y="29253"/>
                  </a:lnTo>
                  <a:lnTo>
                    <a:pt x="188959" y="46751"/>
                  </a:lnTo>
                  <a:lnTo>
                    <a:pt x="179908" y="66226"/>
                  </a:lnTo>
                  <a:lnTo>
                    <a:pt x="155082" y="93801"/>
                  </a:lnTo>
                  <a:lnTo>
                    <a:pt x="125499" y="113670"/>
                  </a:lnTo>
                  <a:lnTo>
                    <a:pt x="80607" y="132293"/>
                  </a:lnTo>
                  <a:lnTo>
                    <a:pt x="114557" y="128910"/>
                  </a:lnTo>
                  <a:lnTo>
                    <a:pt x="176624" y="139687"/>
                  </a:lnTo>
                  <a:lnTo>
                    <a:pt x="209870" y="152612"/>
                  </a:lnTo>
                  <a:lnTo>
                    <a:pt x="246957" y="177941"/>
                  </a:lnTo>
                  <a:lnTo>
                    <a:pt x="269574" y="204111"/>
                  </a:lnTo>
                  <a:lnTo>
                    <a:pt x="274619" y="227021"/>
                  </a:lnTo>
                  <a:lnTo>
                    <a:pt x="274326" y="239681"/>
                  </a:lnTo>
                  <a:lnTo>
                    <a:pt x="264642" y="263107"/>
                  </a:lnTo>
                  <a:lnTo>
                    <a:pt x="239460" y="292906"/>
                  </a:lnTo>
                  <a:lnTo>
                    <a:pt x="218730" y="307820"/>
                  </a:lnTo>
                  <a:lnTo>
                    <a:pt x="167295" y="326926"/>
                  </a:lnTo>
                  <a:lnTo>
                    <a:pt x="112075" y="336375"/>
                  </a:lnTo>
                  <a:lnTo>
                    <a:pt x="52642" y="3387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918566" y="2695833"/>
              <a:ext cx="103321" cy="9991"/>
            </a:xfrm>
            <a:custGeom>
              <a:avLst/>
              <a:gdLst/>
              <a:ahLst/>
              <a:cxnLst/>
              <a:rect l="0" t="0" r="0" b="0"/>
              <a:pathLst>
                <a:path w="103321" h="9991">
                  <a:moveTo>
                    <a:pt x="103320" y="9990"/>
                  </a:moveTo>
                  <a:lnTo>
                    <a:pt x="44703" y="92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211013" y="2506625"/>
              <a:ext cx="353343" cy="504526"/>
            </a:xfrm>
            <a:custGeom>
              <a:avLst/>
              <a:gdLst/>
              <a:ahLst/>
              <a:cxnLst/>
              <a:rect l="0" t="0" r="0" b="0"/>
              <a:pathLst>
                <a:path w="353343" h="504526">
                  <a:moveTo>
                    <a:pt x="200427" y="20214"/>
                  </a:moveTo>
                  <a:lnTo>
                    <a:pt x="136977" y="3426"/>
                  </a:lnTo>
                  <a:lnTo>
                    <a:pt x="75763" y="0"/>
                  </a:lnTo>
                  <a:lnTo>
                    <a:pt x="49095" y="1871"/>
                  </a:lnTo>
                  <a:lnTo>
                    <a:pt x="29443" y="10502"/>
                  </a:lnTo>
                  <a:lnTo>
                    <a:pt x="5226" y="34104"/>
                  </a:lnTo>
                  <a:lnTo>
                    <a:pt x="1273" y="43512"/>
                  </a:lnTo>
                  <a:lnTo>
                    <a:pt x="0" y="63324"/>
                  </a:lnTo>
                  <a:lnTo>
                    <a:pt x="9885" y="111874"/>
                  </a:lnTo>
                  <a:lnTo>
                    <a:pt x="34190" y="172794"/>
                  </a:lnTo>
                  <a:lnTo>
                    <a:pt x="40469" y="179256"/>
                  </a:lnTo>
                  <a:lnTo>
                    <a:pt x="48165" y="181224"/>
                  </a:lnTo>
                  <a:lnTo>
                    <a:pt x="106168" y="166959"/>
                  </a:lnTo>
                  <a:lnTo>
                    <a:pt x="126948" y="162643"/>
                  </a:lnTo>
                  <a:lnTo>
                    <a:pt x="175124" y="169404"/>
                  </a:lnTo>
                  <a:lnTo>
                    <a:pt x="217107" y="181792"/>
                  </a:lnTo>
                  <a:lnTo>
                    <a:pt x="279616" y="213717"/>
                  </a:lnTo>
                  <a:lnTo>
                    <a:pt x="322134" y="248395"/>
                  </a:lnTo>
                  <a:lnTo>
                    <a:pt x="343983" y="274996"/>
                  </a:lnTo>
                  <a:lnTo>
                    <a:pt x="351967" y="301127"/>
                  </a:lnTo>
                  <a:lnTo>
                    <a:pt x="353342" y="342483"/>
                  </a:lnTo>
                  <a:lnTo>
                    <a:pt x="347938" y="365826"/>
                  </a:lnTo>
                  <a:lnTo>
                    <a:pt x="331742" y="397528"/>
                  </a:lnTo>
                  <a:lnTo>
                    <a:pt x="298424" y="437157"/>
                  </a:lnTo>
                  <a:lnTo>
                    <a:pt x="254923" y="464615"/>
                  </a:lnTo>
                  <a:lnTo>
                    <a:pt x="195082" y="491932"/>
                  </a:lnTo>
                  <a:lnTo>
                    <a:pt x="133167" y="502037"/>
                  </a:lnTo>
                  <a:lnTo>
                    <a:pt x="77784" y="504033"/>
                  </a:lnTo>
                  <a:lnTo>
                    <a:pt x="42500" y="5045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3611274" y="3664607"/>
            <a:ext cx="667019" cy="515207"/>
            <a:chOff x="3611274" y="3664607"/>
            <a:chExt cx="667019" cy="515207"/>
          </a:xfrm>
        </p:grpSpPr>
        <p:sp>
          <p:nvSpPr>
            <p:cNvPr id="53" name="Freeform 52"/>
            <p:cNvSpPr/>
            <p:nvPr/>
          </p:nvSpPr>
          <p:spPr>
            <a:xfrm>
              <a:off x="3611274" y="3863958"/>
              <a:ext cx="115815" cy="10530"/>
            </a:xfrm>
            <a:custGeom>
              <a:avLst/>
              <a:gdLst/>
              <a:ahLst/>
              <a:cxnLst/>
              <a:rect l="0" t="0" r="0" b="0"/>
              <a:pathLst>
                <a:path w="115815" h="10530">
                  <a:moveTo>
                    <a:pt x="115814" y="0"/>
                  </a:moveTo>
                  <a:lnTo>
                    <a:pt x="57197" y="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933812" y="3664607"/>
              <a:ext cx="344481" cy="515207"/>
            </a:xfrm>
            <a:custGeom>
              <a:avLst/>
              <a:gdLst/>
              <a:ahLst/>
              <a:cxnLst/>
              <a:rect l="0" t="0" r="0" b="0"/>
              <a:pathLst>
                <a:path w="344481" h="515207">
                  <a:moveTo>
                    <a:pt x="193359" y="30895"/>
                  </a:moveTo>
                  <a:lnTo>
                    <a:pt x="149396" y="7176"/>
                  </a:lnTo>
                  <a:lnTo>
                    <a:pt x="93124" y="863"/>
                  </a:lnTo>
                  <a:lnTo>
                    <a:pt x="64192" y="0"/>
                  </a:lnTo>
                  <a:lnTo>
                    <a:pt x="52266" y="3279"/>
                  </a:lnTo>
                  <a:lnTo>
                    <a:pt x="32774" y="16282"/>
                  </a:lnTo>
                  <a:lnTo>
                    <a:pt x="19433" y="36879"/>
                  </a:lnTo>
                  <a:lnTo>
                    <a:pt x="1335" y="88229"/>
                  </a:lnTo>
                  <a:lnTo>
                    <a:pt x="0" y="112529"/>
                  </a:lnTo>
                  <a:lnTo>
                    <a:pt x="4509" y="174660"/>
                  </a:lnTo>
                  <a:lnTo>
                    <a:pt x="18433" y="230458"/>
                  </a:lnTo>
                  <a:lnTo>
                    <a:pt x="22929" y="235297"/>
                  </a:lnTo>
                  <a:lnTo>
                    <a:pt x="28267" y="236183"/>
                  </a:lnTo>
                  <a:lnTo>
                    <a:pt x="50076" y="226252"/>
                  </a:lnTo>
                  <a:lnTo>
                    <a:pt x="100314" y="203630"/>
                  </a:lnTo>
                  <a:lnTo>
                    <a:pt x="152276" y="192094"/>
                  </a:lnTo>
                  <a:lnTo>
                    <a:pt x="190545" y="192912"/>
                  </a:lnTo>
                  <a:lnTo>
                    <a:pt x="240506" y="209258"/>
                  </a:lnTo>
                  <a:lnTo>
                    <a:pt x="297920" y="244965"/>
                  </a:lnTo>
                  <a:lnTo>
                    <a:pt x="317039" y="264078"/>
                  </a:lnTo>
                  <a:lnTo>
                    <a:pt x="342992" y="315369"/>
                  </a:lnTo>
                  <a:lnTo>
                    <a:pt x="344480" y="336313"/>
                  </a:lnTo>
                  <a:lnTo>
                    <a:pt x="335904" y="378353"/>
                  </a:lnTo>
                  <a:lnTo>
                    <a:pt x="323393" y="396281"/>
                  </a:lnTo>
                  <a:lnTo>
                    <a:pt x="275517" y="434078"/>
                  </a:lnTo>
                  <a:lnTo>
                    <a:pt x="223842" y="462483"/>
                  </a:lnTo>
                  <a:lnTo>
                    <a:pt x="168575" y="485035"/>
                  </a:lnTo>
                  <a:lnTo>
                    <a:pt x="112597" y="500754"/>
                  </a:lnTo>
                  <a:lnTo>
                    <a:pt x="56488" y="51520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3253305" y="4456704"/>
            <a:ext cx="684354" cy="481797"/>
            <a:chOff x="3253305" y="4456704"/>
            <a:chExt cx="684354" cy="481797"/>
          </a:xfrm>
        </p:grpSpPr>
        <p:sp>
          <p:nvSpPr>
            <p:cNvPr id="56" name="Freeform 55"/>
            <p:cNvSpPr/>
            <p:nvPr/>
          </p:nvSpPr>
          <p:spPr>
            <a:xfrm>
              <a:off x="3253305" y="4695709"/>
              <a:ext cx="210571" cy="31587"/>
            </a:xfrm>
            <a:custGeom>
              <a:avLst/>
              <a:gdLst/>
              <a:ahLst/>
              <a:cxnLst/>
              <a:rect l="0" t="0" r="0" b="0"/>
              <a:pathLst>
                <a:path w="210571" h="31587">
                  <a:moveTo>
                    <a:pt x="210570" y="0"/>
                  </a:moveTo>
                  <a:lnTo>
                    <a:pt x="161640" y="3120"/>
                  </a:lnTo>
                  <a:lnTo>
                    <a:pt x="113794" y="11453"/>
                  </a:lnTo>
                  <a:lnTo>
                    <a:pt x="56403" y="24750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531873" y="4456704"/>
              <a:ext cx="405786" cy="481797"/>
            </a:xfrm>
            <a:custGeom>
              <a:avLst/>
              <a:gdLst/>
              <a:ahLst/>
              <a:cxnLst/>
              <a:rect l="0" t="0" r="0" b="0"/>
              <a:pathLst>
                <a:path w="405786" h="481797">
                  <a:moveTo>
                    <a:pt x="37287" y="70549"/>
                  </a:moveTo>
                  <a:lnTo>
                    <a:pt x="66596" y="26587"/>
                  </a:lnTo>
                  <a:lnTo>
                    <a:pt x="86188" y="12796"/>
                  </a:lnTo>
                  <a:lnTo>
                    <a:pt x="110494" y="3937"/>
                  </a:lnTo>
                  <a:lnTo>
                    <a:pt x="136894" y="0"/>
                  </a:lnTo>
                  <a:lnTo>
                    <a:pt x="161106" y="4489"/>
                  </a:lnTo>
                  <a:lnTo>
                    <a:pt x="205245" y="26435"/>
                  </a:lnTo>
                  <a:lnTo>
                    <a:pt x="231592" y="57609"/>
                  </a:lnTo>
                  <a:lnTo>
                    <a:pt x="260285" y="118469"/>
                  </a:lnTo>
                  <a:lnTo>
                    <a:pt x="273247" y="170666"/>
                  </a:lnTo>
                  <a:lnTo>
                    <a:pt x="276437" y="226556"/>
                  </a:lnTo>
                  <a:lnTo>
                    <a:pt x="267627" y="288019"/>
                  </a:lnTo>
                  <a:lnTo>
                    <a:pt x="260154" y="321621"/>
                  </a:lnTo>
                  <a:lnTo>
                    <a:pt x="235207" y="375895"/>
                  </a:lnTo>
                  <a:lnTo>
                    <a:pt x="218113" y="401878"/>
                  </a:lnTo>
                  <a:lnTo>
                    <a:pt x="174565" y="438854"/>
                  </a:lnTo>
                  <a:lnTo>
                    <a:pt x="120902" y="469901"/>
                  </a:lnTo>
                  <a:lnTo>
                    <a:pt x="94337" y="480836"/>
                  </a:lnTo>
                  <a:lnTo>
                    <a:pt x="70831" y="481796"/>
                  </a:lnTo>
                  <a:lnTo>
                    <a:pt x="37868" y="475760"/>
                  </a:lnTo>
                  <a:lnTo>
                    <a:pt x="11463" y="460973"/>
                  </a:lnTo>
                  <a:lnTo>
                    <a:pt x="6033" y="451325"/>
                  </a:lnTo>
                  <a:lnTo>
                    <a:pt x="0" y="425007"/>
                  </a:lnTo>
                  <a:lnTo>
                    <a:pt x="3558" y="400052"/>
                  </a:lnTo>
                  <a:lnTo>
                    <a:pt x="24906" y="355435"/>
                  </a:lnTo>
                  <a:lnTo>
                    <a:pt x="83202" y="299114"/>
                  </a:lnTo>
                  <a:lnTo>
                    <a:pt x="102147" y="284828"/>
                  </a:lnTo>
                  <a:lnTo>
                    <a:pt x="128505" y="276918"/>
                  </a:lnTo>
                  <a:lnTo>
                    <a:pt x="173109" y="275585"/>
                  </a:lnTo>
                  <a:lnTo>
                    <a:pt x="230103" y="285615"/>
                  </a:lnTo>
                  <a:lnTo>
                    <a:pt x="279185" y="301202"/>
                  </a:lnTo>
                  <a:lnTo>
                    <a:pt x="340962" y="334370"/>
                  </a:lnTo>
                  <a:lnTo>
                    <a:pt x="388800" y="351317"/>
                  </a:lnTo>
                  <a:lnTo>
                    <a:pt x="405785" y="3548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1884601" y="3748145"/>
            <a:ext cx="652767" cy="421141"/>
            <a:chOff x="1884601" y="3748145"/>
            <a:chExt cx="652767" cy="421141"/>
          </a:xfrm>
        </p:grpSpPr>
        <p:sp>
          <p:nvSpPr>
            <p:cNvPr id="59" name="Freeform 58"/>
            <p:cNvSpPr/>
            <p:nvPr/>
          </p:nvSpPr>
          <p:spPr>
            <a:xfrm>
              <a:off x="1937243" y="3758673"/>
              <a:ext cx="84229" cy="115815"/>
            </a:xfrm>
            <a:custGeom>
              <a:avLst/>
              <a:gdLst/>
              <a:ahLst/>
              <a:cxnLst/>
              <a:rect l="0" t="0" r="0" b="0"/>
              <a:pathLst>
                <a:path w="84229" h="115815">
                  <a:moveTo>
                    <a:pt x="0" y="0"/>
                  </a:moveTo>
                  <a:lnTo>
                    <a:pt x="45782" y="57234"/>
                  </a:lnTo>
                  <a:lnTo>
                    <a:pt x="84228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884601" y="3769202"/>
              <a:ext cx="263213" cy="400084"/>
            </a:xfrm>
            <a:custGeom>
              <a:avLst/>
              <a:gdLst/>
              <a:ahLst/>
              <a:cxnLst/>
              <a:rect l="0" t="0" r="0" b="0"/>
              <a:pathLst>
                <a:path w="263213" h="400084">
                  <a:moveTo>
                    <a:pt x="263212" y="0"/>
                  </a:moveTo>
                  <a:lnTo>
                    <a:pt x="219249" y="34897"/>
                  </a:lnTo>
                  <a:lnTo>
                    <a:pt x="175971" y="98243"/>
                  </a:lnTo>
                  <a:lnTo>
                    <a:pt x="142854" y="158233"/>
                  </a:lnTo>
                  <a:lnTo>
                    <a:pt x="108920" y="221125"/>
                  </a:lnTo>
                  <a:lnTo>
                    <a:pt x="77128" y="284271"/>
                  </a:lnTo>
                  <a:lnTo>
                    <a:pt x="38289" y="347440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421554" y="3748145"/>
              <a:ext cx="73700" cy="21058"/>
            </a:xfrm>
            <a:custGeom>
              <a:avLst/>
              <a:gdLst/>
              <a:ahLst/>
              <a:cxnLst/>
              <a:rect l="0" t="0" r="0" b="0"/>
              <a:pathLst>
                <a:path w="73700" h="21058">
                  <a:moveTo>
                    <a:pt x="73699" y="0"/>
                  </a:moveTo>
                  <a:lnTo>
                    <a:pt x="51343" y="0"/>
                  </a:lnTo>
                  <a:lnTo>
                    <a:pt x="34127" y="6239"/>
                  </a:lnTo>
                  <a:lnTo>
                    <a:pt x="14401" y="1666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474197" y="3832373"/>
              <a:ext cx="63171" cy="31586"/>
            </a:xfrm>
            <a:custGeom>
              <a:avLst/>
              <a:gdLst/>
              <a:ahLst/>
              <a:cxnLst/>
              <a:rect l="0" t="0" r="0" b="0"/>
              <a:pathLst>
                <a:path w="63171" h="31586">
                  <a:moveTo>
                    <a:pt x="63170" y="0"/>
                  </a:move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2221513" y="4443026"/>
            <a:ext cx="642239" cy="526425"/>
            <a:chOff x="2221513" y="4443026"/>
            <a:chExt cx="642239" cy="526425"/>
          </a:xfrm>
        </p:grpSpPr>
        <p:sp>
          <p:nvSpPr>
            <p:cNvPr id="64" name="Freeform 63"/>
            <p:cNvSpPr/>
            <p:nvPr/>
          </p:nvSpPr>
          <p:spPr>
            <a:xfrm>
              <a:off x="2221513" y="4443026"/>
              <a:ext cx="147399" cy="200042"/>
            </a:xfrm>
            <a:custGeom>
              <a:avLst/>
              <a:gdLst/>
              <a:ahLst/>
              <a:cxnLst/>
              <a:rect l="0" t="0" r="0" b="0"/>
              <a:pathLst>
                <a:path w="147399" h="200042">
                  <a:moveTo>
                    <a:pt x="0" y="0"/>
                  </a:moveTo>
                  <a:lnTo>
                    <a:pt x="9575" y="24046"/>
                  </a:lnTo>
                  <a:lnTo>
                    <a:pt x="53391" y="81106"/>
                  </a:lnTo>
                  <a:lnTo>
                    <a:pt x="80563" y="117623"/>
                  </a:lnTo>
                  <a:lnTo>
                    <a:pt x="96790" y="144816"/>
                  </a:lnTo>
                  <a:lnTo>
                    <a:pt x="147398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242570" y="4443026"/>
              <a:ext cx="231628" cy="526425"/>
            </a:xfrm>
            <a:custGeom>
              <a:avLst/>
              <a:gdLst/>
              <a:ahLst/>
              <a:cxnLst/>
              <a:rect l="0" t="0" r="0" b="0"/>
              <a:pathLst>
                <a:path w="231628" h="526425">
                  <a:moveTo>
                    <a:pt x="231627" y="0"/>
                  </a:moveTo>
                  <a:lnTo>
                    <a:pt x="213668" y="53875"/>
                  </a:lnTo>
                  <a:lnTo>
                    <a:pt x="190888" y="116625"/>
                  </a:lnTo>
                  <a:lnTo>
                    <a:pt x="165694" y="173772"/>
                  </a:lnTo>
                  <a:lnTo>
                    <a:pt x="138860" y="236530"/>
                  </a:lnTo>
                  <a:lnTo>
                    <a:pt x="105084" y="297176"/>
                  </a:lnTo>
                  <a:lnTo>
                    <a:pt x="82758" y="351420"/>
                  </a:lnTo>
                  <a:lnTo>
                    <a:pt x="58678" y="406024"/>
                  </a:lnTo>
                  <a:lnTo>
                    <a:pt x="30026" y="462649"/>
                  </a:lnTo>
                  <a:lnTo>
                    <a:pt x="5571" y="504363"/>
                  </a:lnTo>
                  <a:lnTo>
                    <a:pt x="0" y="5264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747937" y="4516725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0"/>
                  </a:moveTo>
                  <a:lnTo>
                    <a:pt x="78336" y="8333"/>
                  </a:lnTo>
                  <a:lnTo>
                    <a:pt x="17175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705823" y="4727295"/>
              <a:ext cx="126343" cy="42115"/>
            </a:xfrm>
            <a:custGeom>
              <a:avLst/>
              <a:gdLst/>
              <a:ahLst/>
              <a:cxnLst/>
              <a:rect l="0" t="0" r="0" b="0"/>
              <a:pathLst>
                <a:path w="126343" h="42115">
                  <a:moveTo>
                    <a:pt x="126342" y="0"/>
                  </a:moveTo>
                  <a:lnTo>
                    <a:pt x="115164" y="11178"/>
                  </a:lnTo>
                  <a:lnTo>
                    <a:pt x="85856" y="23719"/>
                  </a:lnTo>
                  <a:lnTo>
                    <a:pt x="30304" y="3120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7959544" y="1634633"/>
            <a:ext cx="652768" cy="433401"/>
            <a:chOff x="7959544" y="1634633"/>
            <a:chExt cx="652768" cy="433401"/>
          </a:xfrm>
        </p:grpSpPr>
        <p:sp>
          <p:nvSpPr>
            <p:cNvPr id="69" name="Freeform 68"/>
            <p:cNvSpPr/>
            <p:nvPr/>
          </p:nvSpPr>
          <p:spPr>
            <a:xfrm>
              <a:off x="7959544" y="1785718"/>
              <a:ext cx="136872" cy="14656"/>
            </a:xfrm>
            <a:custGeom>
              <a:avLst/>
              <a:gdLst/>
              <a:ahLst/>
              <a:cxnLst/>
              <a:rect l="0" t="0" r="0" b="0"/>
              <a:pathLst>
                <a:path w="136872" h="14656">
                  <a:moveTo>
                    <a:pt x="136871" y="14655"/>
                  </a:moveTo>
                  <a:lnTo>
                    <a:pt x="83843" y="0"/>
                  </a:lnTo>
                  <a:lnTo>
                    <a:pt x="46939" y="1084"/>
                  </a:lnTo>
                  <a:lnTo>
                    <a:pt x="0" y="146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8148694" y="1634633"/>
              <a:ext cx="463618" cy="433401"/>
            </a:xfrm>
            <a:custGeom>
              <a:avLst/>
              <a:gdLst/>
              <a:ahLst/>
              <a:cxnLst/>
              <a:rect l="0" t="0" r="0" b="0"/>
              <a:pathLst>
                <a:path w="463618" h="433401">
                  <a:moveTo>
                    <a:pt x="363" y="60455"/>
                  </a:moveTo>
                  <a:lnTo>
                    <a:pt x="5952" y="43687"/>
                  </a:lnTo>
                  <a:lnTo>
                    <a:pt x="18054" y="29216"/>
                  </a:lnTo>
                  <a:lnTo>
                    <a:pt x="36302" y="16155"/>
                  </a:lnTo>
                  <a:lnTo>
                    <a:pt x="72883" y="3395"/>
                  </a:lnTo>
                  <a:lnTo>
                    <a:pt x="99665" y="0"/>
                  </a:lnTo>
                  <a:lnTo>
                    <a:pt x="141050" y="9267"/>
                  </a:lnTo>
                  <a:lnTo>
                    <a:pt x="195785" y="33359"/>
                  </a:lnTo>
                  <a:lnTo>
                    <a:pt x="229451" y="54896"/>
                  </a:lnTo>
                  <a:lnTo>
                    <a:pt x="253594" y="82984"/>
                  </a:lnTo>
                  <a:lnTo>
                    <a:pt x="282350" y="139937"/>
                  </a:lnTo>
                  <a:lnTo>
                    <a:pt x="291366" y="186040"/>
                  </a:lnTo>
                  <a:lnTo>
                    <a:pt x="288447" y="231156"/>
                  </a:lnTo>
                  <a:lnTo>
                    <a:pt x="274584" y="279749"/>
                  </a:lnTo>
                  <a:lnTo>
                    <a:pt x="241703" y="337825"/>
                  </a:lnTo>
                  <a:lnTo>
                    <a:pt x="198680" y="387547"/>
                  </a:lnTo>
                  <a:lnTo>
                    <a:pt x="168308" y="407455"/>
                  </a:lnTo>
                  <a:lnTo>
                    <a:pt x="112990" y="428432"/>
                  </a:lnTo>
                  <a:lnTo>
                    <a:pt x="86684" y="433400"/>
                  </a:lnTo>
                  <a:lnTo>
                    <a:pt x="23313" y="424180"/>
                  </a:lnTo>
                  <a:lnTo>
                    <a:pt x="14493" y="418752"/>
                  </a:lnTo>
                  <a:lnTo>
                    <a:pt x="1574" y="403361"/>
                  </a:lnTo>
                  <a:lnTo>
                    <a:pt x="0" y="394344"/>
                  </a:lnTo>
                  <a:lnTo>
                    <a:pt x="4492" y="374966"/>
                  </a:lnTo>
                  <a:lnTo>
                    <a:pt x="20174" y="344326"/>
                  </a:lnTo>
                  <a:lnTo>
                    <a:pt x="45227" y="318610"/>
                  </a:lnTo>
                  <a:lnTo>
                    <a:pt x="74877" y="301761"/>
                  </a:lnTo>
                  <a:lnTo>
                    <a:pt x="131978" y="286758"/>
                  </a:lnTo>
                  <a:lnTo>
                    <a:pt x="192651" y="285701"/>
                  </a:lnTo>
                  <a:lnTo>
                    <a:pt x="249436" y="296410"/>
                  </a:lnTo>
                  <a:lnTo>
                    <a:pt x="311453" y="313246"/>
                  </a:lnTo>
                  <a:lnTo>
                    <a:pt x="365839" y="327198"/>
                  </a:lnTo>
                  <a:lnTo>
                    <a:pt x="424224" y="347846"/>
                  </a:lnTo>
                  <a:lnTo>
                    <a:pt x="463617" y="3657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7864788" y="2568953"/>
            <a:ext cx="669456" cy="451459"/>
            <a:chOff x="7864788" y="2568953"/>
            <a:chExt cx="669456" cy="451459"/>
          </a:xfrm>
        </p:grpSpPr>
        <p:sp>
          <p:nvSpPr>
            <p:cNvPr id="72" name="Freeform 71"/>
            <p:cNvSpPr/>
            <p:nvPr/>
          </p:nvSpPr>
          <p:spPr>
            <a:xfrm>
              <a:off x="7864788" y="2716352"/>
              <a:ext cx="157928" cy="31586"/>
            </a:xfrm>
            <a:custGeom>
              <a:avLst/>
              <a:gdLst/>
              <a:ahLst/>
              <a:cxnLst/>
              <a:rect l="0" t="0" r="0" b="0"/>
              <a:pathLst>
                <a:path w="157928" h="31586">
                  <a:moveTo>
                    <a:pt x="157927" y="0"/>
                  </a:moveTo>
                  <a:lnTo>
                    <a:pt x="101713" y="16788"/>
                  </a:lnTo>
                  <a:lnTo>
                    <a:pt x="46260" y="2333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8158471" y="2568953"/>
              <a:ext cx="375773" cy="451459"/>
            </a:xfrm>
            <a:custGeom>
              <a:avLst/>
              <a:gdLst/>
              <a:ahLst/>
              <a:cxnLst/>
              <a:rect l="0" t="0" r="0" b="0"/>
              <a:pathLst>
                <a:path w="375773" h="451459">
                  <a:moveTo>
                    <a:pt x="232741" y="0"/>
                  </a:moveTo>
                  <a:lnTo>
                    <a:pt x="171631" y="17958"/>
                  </a:lnTo>
                  <a:lnTo>
                    <a:pt x="121624" y="28547"/>
                  </a:lnTo>
                  <a:lnTo>
                    <a:pt x="67293" y="36574"/>
                  </a:lnTo>
                  <a:lnTo>
                    <a:pt x="28002" y="40472"/>
                  </a:lnTo>
                  <a:lnTo>
                    <a:pt x="17870" y="44529"/>
                  </a:lnTo>
                  <a:lnTo>
                    <a:pt x="3492" y="58395"/>
                  </a:lnTo>
                  <a:lnTo>
                    <a:pt x="360" y="67006"/>
                  </a:lnTo>
                  <a:lnTo>
                    <a:pt x="0" y="85933"/>
                  </a:lnTo>
                  <a:lnTo>
                    <a:pt x="17705" y="133914"/>
                  </a:lnTo>
                  <a:lnTo>
                    <a:pt x="44994" y="189123"/>
                  </a:lnTo>
                  <a:lnTo>
                    <a:pt x="56750" y="220983"/>
                  </a:lnTo>
                  <a:lnTo>
                    <a:pt x="60431" y="224531"/>
                  </a:lnTo>
                  <a:lnTo>
                    <a:pt x="64056" y="223387"/>
                  </a:lnTo>
                  <a:lnTo>
                    <a:pt x="80985" y="208129"/>
                  </a:lnTo>
                  <a:lnTo>
                    <a:pt x="99783" y="196617"/>
                  </a:lnTo>
                  <a:lnTo>
                    <a:pt x="157939" y="175948"/>
                  </a:lnTo>
                  <a:lnTo>
                    <a:pt x="195890" y="170676"/>
                  </a:lnTo>
                  <a:lnTo>
                    <a:pt x="256701" y="177300"/>
                  </a:lnTo>
                  <a:lnTo>
                    <a:pt x="304934" y="192993"/>
                  </a:lnTo>
                  <a:lnTo>
                    <a:pt x="315965" y="198852"/>
                  </a:lnTo>
                  <a:lnTo>
                    <a:pt x="334460" y="217840"/>
                  </a:lnTo>
                  <a:lnTo>
                    <a:pt x="365397" y="268158"/>
                  </a:lnTo>
                  <a:lnTo>
                    <a:pt x="375772" y="314851"/>
                  </a:lnTo>
                  <a:lnTo>
                    <a:pt x="371960" y="345434"/>
                  </a:lnTo>
                  <a:lnTo>
                    <a:pt x="356659" y="382721"/>
                  </a:lnTo>
                  <a:lnTo>
                    <a:pt x="342798" y="400555"/>
                  </a:lnTo>
                  <a:lnTo>
                    <a:pt x="295154" y="438287"/>
                  </a:lnTo>
                  <a:lnTo>
                    <a:pt x="268279" y="446308"/>
                  </a:lnTo>
                  <a:lnTo>
                    <a:pt x="208955" y="451458"/>
                  </a:lnTo>
                  <a:lnTo>
                    <a:pt x="160702" y="446760"/>
                  </a:lnTo>
                  <a:lnTo>
                    <a:pt x="109361" y="437960"/>
                  </a:lnTo>
                  <a:lnTo>
                    <a:pt x="54364" y="424164"/>
                  </a:lnTo>
                  <a:lnTo>
                    <a:pt x="43229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2899861" y="2358383"/>
            <a:ext cx="752597" cy="652768"/>
            <a:chOff x="2899861" y="2358383"/>
            <a:chExt cx="752597" cy="652768"/>
          </a:xfrm>
        </p:grpSpPr>
        <p:sp>
          <p:nvSpPr>
            <p:cNvPr id="75" name="Freeform 74"/>
            <p:cNvSpPr/>
            <p:nvPr/>
          </p:nvSpPr>
          <p:spPr>
            <a:xfrm>
              <a:off x="2899861" y="2358383"/>
              <a:ext cx="132347" cy="558011"/>
            </a:xfrm>
            <a:custGeom>
              <a:avLst/>
              <a:gdLst/>
              <a:ahLst/>
              <a:cxnLst/>
              <a:rect l="0" t="0" r="0" b="0"/>
              <a:pathLst>
                <a:path w="132347" h="558011">
                  <a:moveTo>
                    <a:pt x="111289" y="0"/>
                  </a:moveTo>
                  <a:lnTo>
                    <a:pt x="75372" y="53875"/>
                  </a:lnTo>
                  <a:lnTo>
                    <a:pt x="46580" y="105447"/>
                  </a:lnTo>
                  <a:lnTo>
                    <a:pt x="29790" y="155836"/>
                  </a:lnTo>
                  <a:lnTo>
                    <a:pt x="11395" y="210850"/>
                  </a:lnTo>
                  <a:lnTo>
                    <a:pt x="7069" y="266777"/>
                  </a:lnTo>
                  <a:lnTo>
                    <a:pt x="5044" y="321715"/>
                  </a:lnTo>
                  <a:lnTo>
                    <a:pt x="0" y="357756"/>
                  </a:lnTo>
                  <a:lnTo>
                    <a:pt x="10572" y="419494"/>
                  </a:lnTo>
                  <a:lnTo>
                    <a:pt x="30320" y="481899"/>
                  </a:lnTo>
                  <a:lnTo>
                    <a:pt x="55781" y="520359"/>
                  </a:lnTo>
                  <a:lnTo>
                    <a:pt x="75700" y="532698"/>
                  </a:lnTo>
                  <a:lnTo>
                    <a:pt x="132346" y="5580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116435" y="2663709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73122" y="3120"/>
                  </a:lnTo>
                  <a:lnTo>
                    <a:pt x="16717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340826" y="2547896"/>
              <a:ext cx="28294" cy="263213"/>
            </a:xfrm>
            <a:custGeom>
              <a:avLst/>
              <a:gdLst/>
              <a:ahLst/>
              <a:cxnLst/>
              <a:rect l="0" t="0" r="0" b="0"/>
              <a:pathLst>
                <a:path w="28294" h="263213">
                  <a:moveTo>
                    <a:pt x="7236" y="0"/>
                  </a:moveTo>
                  <a:lnTo>
                    <a:pt x="0" y="27556"/>
                  </a:lnTo>
                  <a:lnTo>
                    <a:pt x="477" y="86898"/>
                  </a:lnTo>
                  <a:lnTo>
                    <a:pt x="5901" y="149356"/>
                  </a:lnTo>
                  <a:lnTo>
                    <a:pt x="15378" y="205584"/>
                  </a:lnTo>
                  <a:lnTo>
                    <a:pt x="28293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390176" y="2358383"/>
              <a:ext cx="262282" cy="652768"/>
            </a:xfrm>
            <a:custGeom>
              <a:avLst/>
              <a:gdLst/>
              <a:ahLst/>
              <a:cxnLst/>
              <a:rect l="0" t="0" r="0" b="0"/>
              <a:pathLst>
                <a:path w="262282" h="652768">
                  <a:moveTo>
                    <a:pt x="0" y="0"/>
                  </a:moveTo>
                  <a:lnTo>
                    <a:pt x="59940" y="35916"/>
                  </a:lnTo>
                  <a:lnTo>
                    <a:pt x="122570" y="91279"/>
                  </a:lnTo>
                  <a:lnTo>
                    <a:pt x="164923" y="148018"/>
                  </a:lnTo>
                  <a:lnTo>
                    <a:pt x="207058" y="210624"/>
                  </a:lnTo>
                  <a:lnTo>
                    <a:pt x="234520" y="273746"/>
                  </a:lnTo>
                  <a:lnTo>
                    <a:pt x="252602" y="329504"/>
                  </a:lnTo>
                  <a:lnTo>
                    <a:pt x="260069" y="375661"/>
                  </a:lnTo>
                  <a:lnTo>
                    <a:pt x="262281" y="427552"/>
                  </a:lnTo>
                  <a:lnTo>
                    <a:pt x="257439" y="481418"/>
                  </a:lnTo>
                  <a:lnTo>
                    <a:pt x="241857" y="542811"/>
                  </a:lnTo>
                  <a:lnTo>
                    <a:pt x="228419" y="585092"/>
                  </a:lnTo>
                  <a:lnTo>
                    <a:pt x="195470" y="643013"/>
                  </a:lnTo>
                  <a:lnTo>
                    <a:pt x="189513" y="6527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0" name="Freeform 79"/>
          <p:cNvSpPr/>
          <p:nvPr/>
        </p:nvSpPr>
        <p:spPr>
          <a:xfrm>
            <a:off x="2990093" y="3607403"/>
            <a:ext cx="324054" cy="456598"/>
          </a:xfrm>
          <a:custGeom>
            <a:avLst/>
            <a:gdLst/>
            <a:ahLst/>
            <a:cxnLst/>
            <a:rect l="0" t="0" r="0" b="0"/>
            <a:pathLst>
              <a:path w="324054" h="456598">
                <a:moveTo>
                  <a:pt x="0" y="67042"/>
                </a:moveTo>
                <a:lnTo>
                  <a:pt x="45781" y="19167"/>
                </a:lnTo>
                <a:lnTo>
                  <a:pt x="90542" y="1303"/>
                </a:lnTo>
                <a:lnTo>
                  <a:pt x="113940" y="0"/>
                </a:lnTo>
                <a:lnTo>
                  <a:pt x="157558" y="8696"/>
                </a:lnTo>
                <a:lnTo>
                  <a:pt x="183814" y="23888"/>
                </a:lnTo>
                <a:lnTo>
                  <a:pt x="195949" y="39674"/>
                </a:lnTo>
                <a:lnTo>
                  <a:pt x="213271" y="78404"/>
                </a:lnTo>
                <a:lnTo>
                  <a:pt x="214500" y="98998"/>
                </a:lnTo>
                <a:lnTo>
                  <a:pt x="205757" y="146404"/>
                </a:lnTo>
                <a:lnTo>
                  <a:pt x="190557" y="175824"/>
                </a:lnTo>
                <a:lnTo>
                  <a:pt x="174769" y="188699"/>
                </a:lnTo>
                <a:lnTo>
                  <a:pt x="136038" y="206497"/>
                </a:lnTo>
                <a:lnTo>
                  <a:pt x="131636" y="206805"/>
                </a:lnTo>
                <a:lnTo>
                  <a:pt x="131041" y="204671"/>
                </a:lnTo>
                <a:lnTo>
                  <a:pt x="132984" y="200909"/>
                </a:lnTo>
                <a:lnTo>
                  <a:pt x="144502" y="193609"/>
                </a:lnTo>
                <a:lnTo>
                  <a:pt x="162489" y="187635"/>
                </a:lnTo>
                <a:lnTo>
                  <a:pt x="186081" y="184980"/>
                </a:lnTo>
                <a:lnTo>
                  <a:pt x="225671" y="194663"/>
                </a:lnTo>
                <a:lnTo>
                  <a:pt x="261448" y="212351"/>
                </a:lnTo>
                <a:lnTo>
                  <a:pt x="288686" y="237999"/>
                </a:lnTo>
                <a:lnTo>
                  <a:pt x="314587" y="296803"/>
                </a:lnTo>
                <a:lnTo>
                  <a:pt x="322888" y="332821"/>
                </a:lnTo>
                <a:lnTo>
                  <a:pt x="324053" y="346004"/>
                </a:lnTo>
                <a:lnTo>
                  <a:pt x="319108" y="366890"/>
                </a:lnTo>
                <a:lnTo>
                  <a:pt x="296870" y="399363"/>
                </a:lnTo>
                <a:lnTo>
                  <a:pt x="277392" y="410882"/>
                </a:lnTo>
                <a:lnTo>
                  <a:pt x="221170" y="433398"/>
                </a:lnTo>
                <a:lnTo>
                  <a:pt x="165357" y="447903"/>
                </a:lnTo>
                <a:lnTo>
                  <a:pt x="109956" y="454021"/>
                </a:lnTo>
                <a:lnTo>
                  <a:pt x="80455" y="455452"/>
                </a:lnTo>
                <a:lnTo>
                  <a:pt x="42114" y="45659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3" name="Group 82"/>
          <p:cNvGrpSpPr/>
          <p:nvPr/>
        </p:nvGrpSpPr>
        <p:grpSpPr>
          <a:xfrm>
            <a:off x="8033243" y="3324827"/>
            <a:ext cx="607935" cy="553326"/>
            <a:chOff x="8033243" y="3324827"/>
            <a:chExt cx="607935" cy="553326"/>
          </a:xfrm>
        </p:grpSpPr>
        <p:sp>
          <p:nvSpPr>
            <p:cNvPr id="81" name="Freeform 80"/>
            <p:cNvSpPr/>
            <p:nvPr/>
          </p:nvSpPr>
          <p:spPr>
            <a:xfrm>
              <a:off x="8033243" y="3611274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0"/>
                  </a:moveTo>
                  <a:lnTo>
                    <a:pt x="99393" y="8334"/>
                  </a:lnTo>
                  <a:lnTo>
                    <a:pt x="42725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8393616" y="3324827"/>
              <a:ext cx="247562" cy="553326"/>
            </a:xfrm>
            <a:custGeom>
              <a:avLst/>
              <a:gdLst/>
              <a:ahLst/>
              <a:cxnLst/>
              <a:rect l="0" t="0" r="0" b="0"/>
              <a:pathLst>
                <a:path w="247562" h="553326">
                  <a:moveTo>
                    <a:pt x="218695" y="181162"/>
                  </a:moveTo>
                  <a:lnTo>
                    <a:pt x="176033" y="235277"/>
                  </a:lnTo>
                  <a:lnTo>
                    <a:pt x="141414" y="295047"/>
                  </a:lnTo>
                  <a:lnTo>
                    <a:pt x="116515" y="349930"/>
                  </a:lnTo>
                  <a:lnTo>
                    <a:pt x="96271" y="412614"/>
                  </a:lnTo>
                  <a:lnTo>
                    <a:pt x="85025" y="466090"/>
                  </a:lnTo>
                  <a:lnTo>
                    <a:pt x="85586" y="492631"/>
                  </a:lnTo>
                  <a:lnTo>
                    <a:pt x="93634" y="516125"/>
                  </a:lnTo>
                  <a:lnTo>
                    <a:pt x="108130" y="532026"/>
                  </a:lnTo>
                  <a:lnTo>
                    <a:pt x="146032" y="551765"/>
                  </a:lnTo>
                  <a:lnTo>
                    <a:pt x="169633" y="553325"/>
                  </a:lnTo>
                  <a:lnTo>
                    <a:pt x="182477" y="552103"/>
                  </a:lnTo>
                  <a:lnTo>
                    <a:pt x="206107" y="541387"/>
                  </a:lnTo>
                  <a:lnTo>
                    <a:pt x="217322" y="533616"/>
                  </a:lnTo>
                  <a:lnTo>
                    <a:pt x="224799" y="523756"/>
                  </a:lnTo>
                  <a:lnTo>
                    <a:pt x="233107" y="500323"/>
                  </a:lnTo>
                  <a:lnTo>
                    <a:pt x="232193" y="466411"/>
                  </a:lnTo>
                  <a:lnTo>
                    <a:pt x="212999" y="415106"/>
                  </a:lnTo>
                  <a:lnTo>
                    <a:pt x="183558" y="363031"/>
                  </a:lnTo>
                  <a:lnTo>
                    <a:pt x="126746" y="300349"/>
                  </a:lnTo>
                  <a:lnTo>
                    <a:pt x="73737" y="243705"/>
                  </a:lnTo>
                  <a:lnTo>
                    <a:pt x="24182" y="181107"/>
                  </a:lnTo>
                  <a:lnTo>
                    <a:pt x="5707" y="139037"/>
                  </a:lnTo>
                  <a:lnTo>
                    <a:pt x="0" y="101870"/>
                  </a:lnTo>
                  <a:lnTo>
                    <a:pt x="3898" y="66811"/>
                  </a:lnTo>
                  <a:lnTo>
                    <a:pt x="12485" y="48061"/>
                  </a:lnTo>
                  <a:lnTo>
                    <a:pt x="37062" y="16960"/>
                  </a:lnTo>
                  <a:lnTo>
                    <a:pt x="68692" y="969"/>
                  </a:lnTo>
                  <a:lnTo>
                    <a:pt x="113288" y="0"/>
                  </a:lnTo>
                  <a:lnTo>
                    <a:pt x="152368" y="7122"/>
                  </a:lnTo>
                  <a:lnTo>
                    <a:pt x="172059" y="19583"/>
                  </a:lnTo>
                  <a:lnTo>
                    <a:pt x="225450" y="77743"/>
                  </a:lnTo>
                  <a:lnTo>
                    <a:pt x="241103" y="108016"/>
                  </a:lnTo>
                  <a:lnTo>
                    <a:pt x="247561" y="144801"/>
                  </a:lnTo>
                  <a:lnTo>
                    <a:pt x="242832" y="165392"/>
                  </a:lnTo>
                  <a:lnTo>
                    <a:pt x="235272" y="182342"/>
                  </a:lnTo>
                  <a:lnTo>
                    <a:pt x="229223" y="2127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4506197" y="463253"/>
            <a:ext cx="0" cy="5086647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/>
          <p:cNvCxnSpPr/>
          <p:nvPr/>
        </p:nvCxnSpPr>
        <p:spPr>
          <a:xfrm flipH="1" flipV="1">
            <a:off x="2184400" y="2768600"/>
            <a:ext cx="4953921" cy="394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9"/>
          <p:cNvGrpSpPr/>
          <p:nvPr/>
        </p:nvGrpSpPr>
        <p:grpSpPr>
          <a:xfrm>
            <a:off x="4906279" y="2684766"/>
            <a:ext cx="2097344" cy="212743"/>
            <a:chOff x="4906279" y="2684766"/>
            <a:chExt cx="2097344" cy="212743"/>
          </a:xfrm>
        </p:grpSpPr>
        <p:sp>
          <p:nvSpPr>
            <p:cNvPr id="4" name="Freeform 3"/>
            <p:cNvSpPr/>
            <p:nvPr/>
          </p:nvSpPr>
          <p:spPr>
            <a:xfrm>
              <a:off x="4906279" y="2684766"/>
              <a:ext cx="10530" cy="210571"/>
            </a:xfrm>
            <a:custGeom>
              <a:avLst/>
              <a:gdLst/>
              <a:ahLst/>
              <a:cxnLst/>
              <a:rect l="0" t="0" r="0" b="0"/>
              <a:pathLst>
                <a:path w="10530" h="210571">
                  <a:moveTo>
                    <a:pt x="10529" y="0"/>
                  </a:moveTo>
                  <a:lnTo>
                    <a:pt x="3293" y="27557"/>
                  </a:lnTo>
                  <a:lnTo>
                    <a:pt x="651" y="83779"/>
                  </a:lnTo>
                  <a:lnTo>
                    <a:pt x="6152" y="145954"/>
                  </a:lnTo>
                  <a:lnTo>
                    <a:pt x="1562" y="186108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5432704" y="2695295"/>
              <a:ext cx="15426" cy="178985"/>
            </a:xfrm>
            <a:custGeom>
              <a:avLst/>
              <a:gdLst/>
              <a:ahLst/>
              <a:cxnLst/>
              <a:rect l="0" t="0" r="0" b="0"/>
              <a:pathLst>
                <a:path w="15426" h="178985">
                  <a:moveTo>
                    <a:pt x="10529" y="0"/>
                  </a:moveTo>
                  <a:lnTo>
                    <a:pt x="10529" y="58617"/>
                  </a:lnTo>
                  <a:lnTo>
                    <a:pt x="11698" y="112791"/>
                  </a:lnTo>
                  <a:lnTo>
                    <a:pt x="15425" y="151053"/>
                  </a:lnTo>
                  <a:lnTo>
                    <a:pt x="12623" y="159193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5943012" y="2684766"/>
              <a:ext cx="21148" cy="200043"/>
            </a:xfrm>
            <a:custGeom>
              <a:avLst/>
              <a:gdLst/>
              <a:ahLst/>
              <a:cxnLst/>
              <a:rect l="0" t="0" r="0" b="0"/>
              <a:pathLst>
                <a:path w="21148" h="200043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4559" y="85426"/>
                  </a:lnTo>
                  <a:lnTo>
                    <a:pt x="16905" y="146171"/>
                  </a:lnTo>
                  <a:lnTo>
                    <a:pt x="21147" y="166740"/>
                  </a:lnTo>
                  <a:lnTo>
                    <a:pt x="16117" y="2000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6443440" y="2684766"/>
              <a:ext cx="31587" cy="210571"/>
            </a:xfrm>
            <a:custGeom>
              <a:avLst/>
              <a:gdLst/>
              <a:ahLst/>
              <a:cxnLst/>
              <a:rect l="0" t="0" r="0" b="0"/>
              <a:pathLst>
                <a:path w="31587" h="210571">
                  <a:moveTo>
                    <a:pt x="0" y="0"/>
                  </a:moveTo>
                  <a:lnTo>
                    <a:pt x="0" y="58617"/>
                  </a:lnTo>
                  <a:lnTo>
                    <a:pt x="11453" y="118334"/>
                  </a:lnTo>
                  <a:lnTo>
                    <a:pt x="27028" y="176761"/>
                  </a:lnTo>
                  <a:lnTo>
                    <a:pt x="31586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6959337" y="2684766"/>
              <a:ext cx="31586" cy="189514"/>
            </a:xfrm>
            <a:custGeom>
              <a:avLst/>
              <a:gdLst/>
              <a:ahLst/>
              <a:cxnLst/>
              <a:rect l="0" t="0" r="0" b="0"/>
              <a:pathLst>
                <a:path w="31586" h="189514">
                  <a:moveTo>
                    <a:pt x="0" y="0"/>
                  </a:moveTo>
                  <a:lnTo>
                    <a:pt x="3119" y="48931"/>
                  </a:lnTo>
                  <a:lnTo>
                    <a:pt x="8333" y="96777"/>
                  </a:lnTo>
                  <a:lnTo>
                    <a:pt x="11891" y="128410"/>
                  </a:lnTo>
                  <a:lnTo>
                    <a:pt x="31585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6990922" y="288480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2332654" y="2640481"/>
            <a:ext cx="1716146" cy="326384"/>
            <a:chOff x="2332654" y="2640481"/>
            <a:chExt cx="1716146" cy="326384"/>
          </a:xfrm>
        </p:grpSpPr>
        <p:sp>
          <p:nvSpPr>
            <p:cNvPr id="11" name="Freeform 10"/>
            <p:cNvSpPr/>
            <p:nvPr/>
          </p:nvSpPr>
          <p:spPr>
            <a:xfrm>
              <a:off x="4022153" y="2682595"/>
              <a:ext cx="26647" cy="221099"/>
            </a:xfrm>
            <a:custGeom>
              <a:avLst/>
              <a:gdLst/>
              <a:ahLst/>
              <a:cxnLst/>
              <a:rect l="0" t="0" r="0" b="0"/>
              <a:pathLst>
                <a:path w="26647" h="221099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13308" y="85763"/>
                  </a:lnTo>
                  <a:lnTo>
                    <a:pt x="23665" y="140986"/>
                  </a:lnTo>
                  <a:lnTo>
                    <a:pt x="25763" y="184493"/>
                  </a:lnTo>
                  <a:lnTo>
                    <a:pt x="26646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522374" y="2682595"/>
              <a:ext cx="21058" cy="221099"/>
            </a:xfrm>
            <a:custGeom>
              <a:avLst/>
              <a:gdLst/>
              <a:ahLst/>
              <a:cxnLst/>
              <a:rect l="0" t="0" r="0" b="0"/>
              <a:pathLst>
                <a:path w="21058" h="221099">
                  <a:moveTo>
                    <a:pt x="21057" y="0"/>
                  </a:moveTo>
                  <a:lnTo>
                    <a:pt x="12724" y="37478"/>
                  </a:lnTo>
                  <a:lnTo>
                    <a:pt x="10963" y="88901"/>
                  </a:lnTo>
                  <a:lnTo>
                    <a:pt x="3379" y="151355"/>
                  </a:lnTo>
                  <a:lnTo>
                    <a:pt x="668" y="200606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111763" y="2661538"/>
              <a:ext cx="10529" cy="210571"/>
            </a:xfrm>
            <a:custGeom>
              <a:avLst/>
              <a:gdLst/>
              <a:ahLst/>
              <a:cxnLst/>
              <a:rect l="0" t="0" r="0" b="0"/>
              <a:pathLst>
                <a:path w="10529" h="210571">
                  <a:moveTo>
                    <a:pt x="10528" y="0"/>
                  </a:moveTo>
                  <a:lnTo>
                    <a:pt x="4939" y="58617"/>
                  </a:lnTo>
                  <a:lnTo>
                    <a:pt x="8211" y="112791"/>
                  </a:lnTo>
                  <a:lnTo>
                    <a:pt x="6951" y="168552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680094" y="2661538"/>
              <a:ext cx="42115" cy="242156"/>
            </a:xfrm>
            <a:custGeom>
              <a:avLst/>
              <a:gdLst/>
              <a:ahLst/>
              <a:cxnLst/>
              <a:rect l="0" t="0" r="0" b="0"/>
              <a:pathLst>
                <a:path w="42115" h="242156">
                  <a:moveTo>
                    <a:pt x="42114" y="0"/>
                  </a:moveTo>
                  <a:lnTo>
                    <a:pt x="34879" y="27556"/>
                  </a:lnTo>
                  <a:lnTo>
                    <a:pt x="32236" y="86898"/>
                  </a:lnTo>
                  <a:lnTo>
                    <a:pt x="26125" y="143767"/>
                  </a:lnTo>
                  <a:lnTo>
                    <a:pt x="13653" y="196031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332654" y="2640481"/>
              <a:ext cx="52644" cy="326384"/>
            </a:xfrm>
            <a:custGeom>
              <a:avLst/>
              <a:gdLst/>
              <a:ahLst/>
              <a:cxnLst/>
              <a:rect l="0" t="0" r="0" b="0"/>
              <a:pathLst>
                <a:path w="52644" h="326384">
                  <a:moveTo>
                    <a:pt x="52643" y="0"/>
                  </a:moveTo>
                  <a:lnTo>
                    <a:pt x="44309" y="37478"/>
                  </a:lnTo>
                  <a:lnTo>
                    <a:pt x="42548" y="88902"/>
                  </a:lnTo>
                  <a:lnTo>
                    <a:pt x="32624" y="151355"/>
                  </a:lnTo>
                  <a:lnTo>
                    <a:pt x="12467" y="213084"/>
                  </a:lnTo>
                  <a:lnTo>
                    <a:pt x="3694" y="263957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Freeform 16"/>
          <p:cNvSpPr/>
          <p:nvPr/>
        </p:nvSpPr>
        <p:spPr>
          <a:xfrm>
            <a:off x="4411440" y="3105906"/>
            <a:ext cx="200043" cy="1"/>
          </a:xfrm>
          <a:custGeom>
            <a:avLst/>
            <a:gdLst/>
            <a:ahLst/>
            <a:cxnLst/>
            <a:rect l="0" t="0" r="0" b="0"/>
            <a:pathLst>
              <a:path w="200043" h="1">
                <a:moveTo>
                  <a:pt x="200042" y="0"/>
                </a:moveTo>
                <a:lnTo>
                  <a:pt x="151110" y="0"/>
                </a:lnTo>
                <a:lnTo>
                  <a:pt x="103265" y="0"/>
                </a:lnTo>
                <a:lnTo>
                  <a:pt x="40285" y="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 17"/>
          <p:cNvSpPr/>
          <p:nvPr/>
        </p:nvSpPr>
        <p:spPr>
          <a:xfrm>
            <a:off x="4432497" y="3400704"/>
            <a:ext cx="157929" cy="1"/>
          </a:xfrm>
          <a:custGeom>
            <a:avLst/>
            <a:gdLst/>
            <a:ahLst/>
            <a:cxnLst/>
            <a:rect l="0" t="0" r="0" b="0"/>
            <a:pathLst>
              <a:path w="157929" h="1">
                <a:moveTo>
                  <a:pt x="157928" y="0"/>
                </a:moveTo>
                <a:lnTo>
                  <a:pt x="99311" y="0"/>
                </a:lnTo>
                <a:lnTo>
                  <a:pt x="46307" y="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Group 20"/>
          <p:cNvGrpSpPr/>
          <p:nvPr/>
        </p:nvGrpSpPr>
        <p:grpSpPr>
          <a:xfrm>
            <a:off x="4400911" y="3716559"/>
            <a:ext cx="221100" cy="315856"/>
            <a:chOff x="4400911" y="3716559"/>
            <a:chExt cx="221100" cy="315856"/>
          </a:xfrm>
        </p:grpSpPr>
        <p:sp>
          <p:nvSpPr>
            <p:cNvPr id="19" name="Freeform 18"/>
            <p:cNvSpPr/>
            <p:nvPr/>
          </p:nvSpPr>
          <p:spPr>
            <a:xfrm>
              <a:off x="4400911" y="3716559"/>
              <a:ext cx="221100" cy="31587"/>
            </a:xfrm>
            <a:custGeom>
              <a:avLst/>
              <a:gdLst/>
              <a:ahLst/>
              <a:cxnLst/>
              <a:rect l="0" t="0" r="0" b="0"/>
              <a:pathLst>
                <a:path w="221100" h="31587">
                  <a:moveTo>
                    <a:pt x="221099" y="31586"/>
                  </a:moveTo>
                  <a:lnTo>
                    <a:pt x="166054" y="14797"/>
                  </a:lnTo>
                  <a:lnTo>
                    <a:pt x="106587" y="5502"/>
                  </a:lnTo>
                  <a:lnTo>
                    <a:pt x="55023" y="108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411440" y="4011357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09839" y="9065"/>
                  </a:lnTo>
                  <a:lnTo>
                    <a:pt x="49599" y="1141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4390383" y="4327212"/>
            <a:ext cx="210571" cy="263214"/>
            <a:chOff x="4390383" y="4327212"/>
            <a:chExt cx="210571" cy="263214"/>
          </a:xfrm>
        </p:grpSpPr>
        <p:sp>
          <p:nvSpPr>
            <p:cNvPr id="22" name="Freeform 21"/>
            <p:cNvSpPr/>
            <p:nvPr/>
          </p:nvSpPr>
          <p:spPr>
            <a:xfrm>
              <a:off x="4400911" y="4327212"/>
              <a:ext cx="178986" cy="21058"/>
            </a:xfrm>
            <a:custGeom>
              <a:avLst/>
              <a:gdLst/>
              <a:ahLst/>
              <a:cxnLst/>
              <a:rect l="0" t="0" r="0" b="0"/>
              <a:pathLst>
                <a:path w="178986" h="21058">
                  <a:moveTo>
                    <a:pt x="178985" y="0"/>
                  </a:moveTo>
                  <a:lnTo>
                    <a:pt x="123940" y="16788"/>
                  </a:lnTo>
                  <a:lnTo>
                    <a:pt x="72532" y="20214"/>
                  </a:lnTo>
                  <a:lnTo>
                    <a:pt x="34360" y="2080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390383" y="4569367"/>
              <a:ext cx="210571" cy="21059"/>
            </a:xfrm>
            <a:custGeom>
              <a:avLst/>
              <a:gdLst/>
              <a:ahLst/>
              <a:cxnLst/>
              <a:rect l="0" t="0" r="0" b="0"/>
              <a:pathLst>
                <a:path w="210571" h="21059">
                  <a:moveTo>
                    <a:pt x="210570" y="0"/>
                  </a:moveTo>
                  <a:lnTo>
                    <a:pt x="148289" y="16789"/>
                  </a:lnTo>
                  <a:lnTo>
                    <a:pt x="91120" y="20214"/>
                  </a:lnTo>
                  <a:lnTo>
                    <a:pt x="29437" y="20891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4358798" y="4916808"/>
            <a:ext cx="252685" cy="263214"/>
            <a:chOff x="4358798" y="4916808"/>
            <a:chExt cx="252685" cy="263214"/>
          </a:xfrm>
        </p:grpSpPr>
        <p:sp>
          <p:nvSpPr>
            <p:cNvPr id="25" name="Freeform 24"/>
            <p:cNvSpPr/>
            <p:nvPr/>
          </p:nvSpPr>
          <p:spPr>
            <a:xfrm>
              <a:off x="4358798" y="4916808"/>
              <a:ext cx="252685" cy="20887"/>
            </a:xfrm>
            <a:custGeom>
              <a:avLst/>
              <a:gdLst/>
              <a:ahLst/>
              <a:cxnLst/>
              <a:rect l="0" t="0" r="0" b="0"/>
              <a:pathLst>
                <a:path w="252685" h="20887">
                  <a:moveTo>
                    <a:pt x="252684" y="0"/>
                  </a:moveTo>
                  <a:lnTo>
                    <a:pt x="241505" y="11179"/>
                  </a:lnTo>
                  <a:lnTo>
                    <a:pt x="220419" y="16667"/>
                  </a:lnTo>
                  <a:lnTo>
                    <a:pt x="164812" y="20190"/>
                  </a:lnTo>
                  <a:lnTo>
                    <a:pt x="107598" y="20886"/>
                  </a:lnTo>
                  <a:lnTo>
                    <a:pt x="44304" y="1790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400911" y="5158963"/>
              <a:ext cx="189515" cy="21059"/>
            </a:xfrm>
            <a:custGeom>
              <a:avLst/>
              <a:gdLst/>
              <a:ahLst/>
              <a:cxnLst/>
              <a:rect l="0" t="0" r="0" b="0"/>
              <a:pathLst>
                <a:path w="189515" h="21059">
                  <a:moveTo>
                    <a:pt x="189514" y="21058"/>
                  </a:moveTo>
                  <a:lnTo>
                    <a:pt x="152036" y="12724"/>
                  </a:lnTo>
                  <a:lnTo>
                    <a:pt x="100612" y="5373"/>
                  </a:lnTo>
                  <a:lnTo>
                    <a:pt x="46564" y="106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8" name="Freeform 27"/>
          <p:cNvSpPr/>
          <p:nvPr/>
        </p:nvSpPr>
        <p:spPr>
          <a:xfrm>
            <a:off x="4432497" y="2516310"/>
            <a:ext cx="157929" cy="21058"/>
          </a:xfrm>
          <a:custGeom>
            <a:avLst/>
            <a:gdLst/>
            <a:ahLst/>
            <a:cxnLst/>
            <a:rect l="0" t="0" r="0" b="0"/>
            <a:pathLst>
              <a:path w="157929" h="21058">
                <a:moveTo>
                  <a:pt x="157928" y="21057"/>
                </a:moveTo>
                <a:lnTo>
                  <a:pt x="104900" y="6403"/>
                </a:lnTo>
                <a:lnTo>
                  <a:pt x="54689" y="1265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Freeform 28"/>
          <p:cNvSpPr/>
          <p:nvPr/>
        </p:nvSpPr>
        <p:spPr>
          <a:xfrm>
            <a:off x="4411440" y="2147813"/>
            <a:ext cx="178986" cy="21058"/>
          </a:xfrm>
          <a:custGeom>
            <a:avLst/>
            <a:gdLst/>
            <a:ahLst/>
            <a:cxnLst/>
            <a:rect l="0" t="0" r="0" b="0"/>
            <a:pathLst>
              <a:path w="178986" h="21058">
                <a:moveTo>
                  <a:pt x="178985" y="0"/>
                </a:moveTo>
                <a:lnTo>
                  <a:pt x="141507" y="8333"/>
                </a:lnTo>
                <a:lnTo>
                  <a:pt x="83669" y="17475"/>
                </a:lnTo>
                <a:lnTo>
                  <a:pt x="33901" y="20350"/>
                </a:lnTo>
                <a:lnTo>
                  <a:pt x="0" y="2105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Freeform 29"/>
          <p:cNvSpPr/>
          <p:nvPr/>
        </p:nvSpPr>
        <p:spPr>
          <a:xfrm>
            <a:off x="4443026" y="1758259"/>
            <a:ext cx="157928" cy="21058"/>
          </a:xfrm>
          <a:custGeom>
            <a:avLst/>
            <a:gdLst/>
            <a:ahLst/>
            <a:cxnLst/>
            <a:rect l="0" t="0" r="0" b="0"/>
            <a:pathLst>
              <a:path w="157928" h="21058">
                <a:moveTo>
                  <a:pt x="157927" y="0"/>
                </a:moveTo>
                <a:lnTo>
                  <a:pt x="99310" y="9065"/>
                </a:lnTo>
                <a:lnTo>
                  <a:pt x="39594" y="18669"/>
                </a:lnTo>
                <a:lnTo>
                  <a:pt x="0" y="2105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Freeform 30"/>
          <p:cNvSpPr/>
          <p:nvPr/>
        </p:nvSpPr>
        <p:spPr>
          <a:xfrm>
            <a:off x="4421969" y="1410818"/>
            <a:ext cx="189514" cy="21058"/>
          </a:xfrm>
          <a:custGeom>
            <a:avLst/>
            <a:gdLst/>
            <a:ahLst/>
            <a:cxnLst/>
            <a:rect l="0" t="0" r="0" b="0"/>
            <a:pathLst>
              <a:path w="189514" h="21058">
                <a:moveTo>
                  <a:pt x="189513" y="0"/>
                </a:moveTo>
                <a:lnTo>
                  <a:pt x="152035" y="8333"/>
                </a:lnTo>
                <a:lnTo>
                  <a:pt x="100611" y="15684"/>
                </a:lnTo>
                <a:lnTo>
                  <a:pt x="46563" y="19996"/>
                </a:lnTo>
                <a:lnTo>
                  <a:pt x="0" y="2105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Freeform 31"/>
          <p:cNvSpPr/>
          <p:nvPr/>
        </p:nvSpPr>
        <p:spPr>
          <a:xfrm>
            <a:off x="4432497" y="1031792"/>
            <a:ext cx="147400" cy="10530"/>
          </a:xfrm>
          <a:custGeom>
            <a:avLst/>
            <a:gdLst/>
            <a:ahLst/>
            <a:cxnLst/>
            <a:rect l="0" t="0" r="0" b="0"/>
            <a:pathLst>
              <a:path w="147400" h="10530">
                <a:moveTo>
                  <a:pt x="147399" y="0"/>
                </a:moveTo>
                <a:lnTo>
                  <a:pt x="88782" y="5590"/>
                </a:lnTo>
                <a:lnTo>
                  <a:pt x="26971" y="9878"/>
                </a:ln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Freeform 32"/>
          <p:cNvSpPr/>
          <p:nvPr/>
        </p:nvSpPr>
        <p:spPr>
          <a:xfrm>
            <a:off x="4495668" y="694880"/>
            <a:ext cx="105286" cy="10530"/>
          </a:xfrm>
          <a:custGeom>
            <a:avLst/>
            <a:gdLst/>
            <a:ahLst/>
            <a:cxnLst/>
            <a:rect l="0" t="0" r="0" b="0"/>
            <a:pathLst>
              <a:path w="105286" h="10530">
                <a:moveTo>
                  <a:pt x="105285" y="0"/>
                </a:moveTo>
                <a:lnTo>
                  <a:pt x="46668" y="5590"/>
                </a:ln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6" name="Group 35"/>
          <p:cNvGrpSpPr/>
          <p:nvPr/>
        </p:nvGrpSpPr>
        <p:grpSpPr>
          <a:xfrm>
            <a:off x="4179813" y="5072554"/>
            <a:ext cx="214087" cy="275924"/>
            <a:chOff x="4179813" y="5072554"/>
            <a:chExt cx="214087" cy="275924"/>
          </a:xfrm>
        </p:grpSpPr>
        <p:sp>
          <p:nvSpPr>
            <p:cNvPr id="34" name="Freeform 33"/>
            <p:cNvSpPr/>
            <p:nvPr/>
          </p:nvSpPr>
          <p:spPr>
            <a:xfrm>
              <a:off x="4179813" y="5285306"/>
              <a:ext cx="73701" cy="63172"/>
            </a:xfrm>
            <a:custGeom>
              <a:avLst/>
              <a:gdLst/>
              <a:ahLst/>
              <a:cxnLst/>
              <a:rect l="0" t="0" r="0" b="0"/>
              <a:pathLst>
                <a:path w="73701" h="63172">
                  <a:moveTo>
                    <a:pt x="73700" y="0"/>
                  </a:moveTo>
                  <a:lnTo>
                    <a:pt x="55719" y="24046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199333" y="5072554"/>
              <a:ext cx="194567" cy="176367"/>
            </a:xfrm>
            <a:custGeom>
              <a:avLst/>
              <a:gdLst/>
              <a:ahLst/>
              <a:cxnLst/>
              <a:rect l="0" t="0" r="0" b="0"/>
              <a:pathLst>
                <a:path w="194567" h="176367">
                  <a:moveTo>
                    <a:pt x="117351" y="23238"/>
                  </a:moveTo>
                  <a:lnTo>
                    <a:pt x="109017" y="60716"/>
                  </a:lnTo>
                  <a:lnTo>
                    <a:pt x="110592" y="95564"/>
                  </a:lnTo>
                  <a:lnTo>
                    <a:pt x="116687" y="117385"/>
                  </a:lnTo>
                  <a:lnTo>
                    <a:pt x="139663" y="156869"/>
                  </a:lnTo>
                  <a:lnTo>
                    <a:pt x="146264" y="164968"/>
                  </a:lnTo>
                  <a:lnTo>
                    <a:pt x="166076" y="173967"/>
                  </a:lnTo>
                  <a:lnTo>
                    <a:pt x="177910" y="176366"/>
                  </a:lnTo>
                  <a:lnTo>
                    <a:pt x="185800" y="173287"/>
                  </a:lnTo>
                  <a:lnTo>
                    <a:pt x="191059" y="166554"/>
                  </a:lnTo>
                  <a:lnTo>
                    <a:pt x="194566" y="157387"/>
                  </a:lnTo>
                  <a:lnTo>
                    <a:pt x="194564" y="147766"/>
                  </a:lnTo>
                  <a:lnTo>
                    <a:pt x="188322" y="127717"/>
                  </a:lnTo>
                  <a:lnTo>
                    <a:pt x="174630" y="110228"/>
                  </a:lnTo>
                  <a:lnTo>
                    <a:pt x="156846" y="95825"/>
                  </a:lnTo>
                  <a:lnTo>
                    <a:pt x="137244" y="85525"/>
                  </a:lnTo>
                  <a:lnTo>
                    <a:pt x="87658" y="77786"/>
                  </a:lnTo>
                  <a:lnTo>
                    <a:pt x="24461" y="70542"/>
                  </a:lnTo>
                  <a:lnTo>
                    <a:pt x="15650" y="65303"/>
                  </a:lnTo>
                  <a:lnTo>
                    <a:pt x="2740" y="50122"/>
                  </a:lnTo>
                  <a:lnTo>
                    <a:pt x="0" y="41161"/>
                  </a:lnTo>
                  <a:lnTo>
                    <a:pt x="74" y="21845"/>
                  </a:lnTo>
                  <a:lnTo>
                    <a:pt x="4071" y="14121"/>
                  </a:lnTo>
                  <a:lnTo>
                    <a:pt x="17871" y="2419"/>
                  </a:lnTo>
                  <a:lnTo>
                    <a:pt x="26464" y="0"/>
                  </a:lnTo>
                  <a:lnTo>
                    <a:pt x="64708" y="21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4137699" y="4285098"/>
            <a:ext cx="193094" cy="221100"/>
            <a:chOff x="4137699" y="4285098"/>
            <a:chExt cx="193094" cy="221100"/>
          </a:xfrm>
        </p:grpSpPr>
        <p:sp>
          <p:nvSpPr>
            <p:cNvPr id="37" name="Freeform 36"/>
            <p:cNvSpPr/>
            <p:nvPr/>
          </p:nvSpPr>
          <p:spPr>
            <a:xfrm>
              <a:off x="4137699" y="4485140"/>
              <a:ext cx="73701" cy="21058"/>
            </a:xfrm>
            <a:custGeom>
              <a:avLst/>
              <a:gdLst/>
              <a:ahLst/>
              <a:cxnLst/>
              <a:rect l="0" t="0" r="0" b="0"/>
              <a:pathLst>
                <a:path w="73701" h="21058">
                  <a:moveTo>
                    <a:pt x="73700" y="0"/>
                  </a:moveTo>
                  <a:lnTo>
                    <a:pt x="15946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221215" y="4285098"/>
              <a:ext cx="109578" cy="200043"/>
            </a:xfrm>
            <a:custGeom>
              <a:avLst/>
              <a:gdLst/>
              <a:ahLst/>
              <a:cxnLst/>
              <a:rect l="0" t="0" r="0" b="0"/>
              <a:pathLst>
                <a:path w="109578" h="200043">
                  <a:moveTo>
                    <a:pt x="42826" y="0"/>
                  </a:moveTo>
                  <a:lnTo>
                    <a:pt x="4453" y="29309"/>
                  </a:lnTo>
                  <a:lnTo>
                    <a:pt x="866" y="38257"/>
                  </a:lnTo>
                  <a:lnTo>
                    <a:pt x="0" y="60677"/>
                  </a:lnTo>
                  <a:lnTo>
                    <a:pt x="6635" y="80000"/>
                  </a:lnTo>
                  <a:lnTo>
                    <a:pt x="29958" y="111469"/>
                  </a:lnTo>
                  <a:lnTo>
                    <a:pt x="35417" y="112917"/>
                  </a:lnTo>
                  <a:lnTo>
                    <a:pt x="40227" y="110373"/>
                  </a:lnTo>
                  <a:lnTo>
                    <a:pt x="61940" y="86663"/>
                  </a:lnTo>
                  <a:lnTo>
                    <a:pt x="70776" y="83512"/>
                  </a:lnTo>
                  <a:lnTo>
                    <a:pt x="93073" y="83130"/>
                  </a:lnTo>
                  <a:lnTo>
                    <a:pt x="100890" y="88175"/>
                  </a:lnTo>
                  <a:lnTo>
                    <a:pt x="106102" y="96218"/>
                  </a:lnTo>
                  <a:lnTo>
                    <a:pt x="109577" y="106259"/>
                  </a:lnTo>
                  <a:lnTo>
                    <a:pt x="108877" y="142749"/>
                  </a:lnTo>
                  <a:lnTo>
                    <a:pt x="101038" y="163270"/>
                  </a:lnTo>
                  <a:lnTo>
                    <a:pt x="95672" y="172017"/>
                  </a:lnTo>
                  <a:lnTo>
                    <a:pt x="80351" y="184857"/>
                  </a:lnTo>
                  <a:lnTo>
                    <a:pt x="58234" y="195542"/>
                  </a:lnTo>
                  <a:lnTo>
                    <a:pt x="42826" y="2000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0" name="Freeform 39"/>
          <p:cNvSpPr/>
          <p:nvPr/>
        </p:nvSpPr>
        <p:spPr>
          <a:xfrm>
            <a:off x="6991158" y="2947979"/>
            <a:ext cx="138725" cy="193474"/>
          </a:xfrm>
          <a:custGeom>
            <a:avLst/>
            <a:gdLst/>
            <a:ahLst/>
            <a:cxnLst/>
            <a:rect l="0" t="0" r="0" b="0"/>
            <a:pathLst>
              <a:path w="138725" h="193474">
                <a:moveTo>
                  <a:pt x="94521" y="0"/>
                </a:moveTo>
                <a:lnTo>
                  <a:pt x="35904" y="9065"/>
                </a:lnTo>
                <a:lnTo>
                  <a:pt x="15436" y="16117"/>
                </a:lnTo>
                <a:lnTo>
                  <a:pt x="6703" y="21273"/>
                </a:lnTo>
                <a:lnTo>
                  <a:pt x="2050" y="28220"/>
                </a:lnTo>
                <a:lnTo>
                  <a:pt x="0" y="45297"/>
                </a:lnTo>
                <a:lnTo>
                  <a:pt x="4601" y="52425"/>
                </a:lnTo>
                <a:lnTo>
                  <a:pt x="22191" y="63464"/>
                </a:lnTo>
                <a:lnTo>
                  <a:pt x="42487" y="66031"/>
                </a:lnTo>
                <a:lnTo>
                  <a:pt x="52812" y="65077"/>
                </a:lnTo>
                <a:lnTo>
                  <a:pt x="70524" y="70257"/>
                </a:lnTo>
                <a:lnTo>
                  <a:pt x="108172" y="99199"/>
                </a:lnTo>
                <a:lnTo>
                  <a:pt x="128331" y="120769"/>
                </a:lnTo>
                <a:lnTo>
                  <a:pt x="138013" y="139073"/>
                </a:lnTo>
                <a:lnTo>
                  <a:pt x="138724" y="147697"/>
                </a:lnTo>
                <a:lnTo>
                  <a:pt x="133274" y="163519"/>
                </a:lnTo>
                <a:lnTo>
                  <a:pt x="119933" y="175230"/>
                </a:lnTo>
                <a:lnTo>
                  <a:pt x="82773" y="192281"/>
                </a:lnTo>
                <a:lnTo>
                  <a:pt x="62392" y="193473"/>
                </a:lnTo>
                <a:lnTo>
                  <a:pt x="31349" y="189513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Freeform 40"/>
          <p:cNvSpPr/>
          <p:nvPr/>
        </p:nvSpPr>
        <p:spPr>
          <a:xfrm>
            <a:off x="2370559" y="3084849"/>
            <a:ext cx="148048" cy="252685"/>
          </a:xfrm>
          <a:custGeom>
            <a:avLst/>
            <a:gdLst/>
            <a:ahLst/>
            <a:cxnLst/>
            <a:rect l="0" t="0" r="0" b="0"/>
            <a:pathLst>
              <a:path w="148048" h="252685">
                <a:moveTo>
                  <a:pt x="114166" y="0"/>
                </a:moveTo>
                <a:lnTo>
                  <a:pt x="96185" y="15641"/>
                </a:lnTo>
                <a:lnTo>
                  <a:pt x="79268" y="23720"/>
                </a:lnTo>
                <a:lnTo>
                  <a:pt x="21169" y="36789"/>
                </a:lnTo>
                <a:lnTo>
                  <a:pt x="10054" y="42074"/>
                </a:lnTo>
                <a:lnTo>
                  <a:pt x="3814" y="49106"/>
                </a:lnTo>
                <a:lnTo>
                  <a:pt x="823" y="57304"/>
                </a:lnTo>
                <a:lnTo>
                  <a:pt x="0" y="66279"/>
                </a:lnTo>
                <a:lnTo>
                  <a:pt x="5324" y="85609"/>
                </a:lnTo>
                <a:lnTo>
                  <a:pt x="22216" y="126615"/>
                </a:lnTo>
                <a:lnTo>
                  <a:pt x="25960" y="130034"/>
                </a:lnTo>
                <a:lnTo>
                  <a:pt x="29626" y="128803"/>
                </a:lnTo>
                <a:lnTo>
                  <a:pt x="46613" y="113423"/>
                </a:lnTo>
                <a:lnTo>
                  <a:pt x="55093" y="107201"/>
                </a:lnTo>
                <a:lnTo>
                  <a:pt x="76993" y="100288"/>
                </a:lnTo>
                <a:lnTo>
                  <a:pt x="101154" y="98385"/>
                </a:lnTo>
                <a:lnTo>
                  <a:pt x="123591" y="101439"/>
                </a:lnTo>
                <a:lnTo>
                  <a:pt x="132148" y="106231"/>
                </a:lnTo>
                <a:lnTo>
                  <a:pt x="144775" y="120913"/>
                </a:lnTo>
                <a:lnTo>
                  <a:pt x="148047" y="142257"/>
                </a:lnTo>
                <a:lnTo>
                  <a:pt x="140616" y="188498"/>
                </a:lnTo>
                <a:lnTo>
                  <a:pt x="128261" y="206999"/>
                </a:lnTo>
                <a:lnTo>
                  <a:pt x="111072" y="221851"/>
                </a:lnTo>
                <a:lnTo>
                  <a:pt x="61116" y="244840"/>
                </a:lnTo>
                <a:lnTo>
                  <a:pt x="19410" y="252684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Freeform 41"/>
          <p:cNvSpPr/>
          <p:nvPr/>
        </p:nvSpPr>
        <p:spPr>
          <a:xfrm>
            <a:off x="4217475" y="989678"/>
            <a:ext cx="91080" cy="221100"/>
          </a:xfrm>
          <a:custGeom>
            <a:avLst/>
            <a:gdLst/>
            <a:ahLst/>
            <a:cxnLst/>
            <a:rect l="0" t="0" r="0" b="0"/>
            <a:pathLst>
              <a:path w="91080" h="221100">
                <a:moveTo>
                  <a:pt x="88680" y="0"/>
                </a:moveTo>
                <a:lnTo>
                  <a:pt x="34805" y="17959"/>
                </a:lnTo>
                <a:lnTo>
                  <a:pt x="14433" y="24749"/>
                </a:lnTo>
                <a:lnTo>
                  <a:pt x="7596" y="31708"/>
                </a:lnTo>
                <a:lnTo>
                  <a:pt x="0" y="51917"/>
                </a:lnTo>
                <a:lnTo>
                  <a:pt x="2864" y="73377"/>
                </a:lnTo>
                <a:lnTo>
                  <a:pt x="6903" y="84013"/>
                </a:lnTo>
                <a:lnTo>
                  <a:pt x="14274" y="91104"/>
                </a:lnTo>
                <a:lnTo>
                  <a:pt x="67299" y="114596"/>
                </a:lnTo>
                <a:lnTo>
                  <a:pt x="82297" y="130480"/>
                </a:lnTo>
                <a:lnTo>
                  <a:pt x="87935" y="139630"/>
                </a:lnTo>
                <a:lnTo>
                  <a:pt x="91079" y="159154"/>
                </a:lnTo>
                <a:lnTo>
                  <a:pt x="90279" y="169274"/>
                </a:lnTo>
                <a:lnTo>
                  <a:pt x="83152" y="186757"/>
                </a:lnTo>
                <a:lnTo>
                  <a:pt x="77975" y="194695"/>
                </a:lnTo>
                <a:lnTo>
                  <a:pt x="62866" y="206634"/>
                </a:lnTo>
                <a:lnTo>
                  <a:pt x="25509" y="22109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Freeform 42"/>
          <p:cNvSpPr/>
          <p:nvPr/>
        </p:nvSpPr>
        <p:spPr>
          <a:xfrm>
            <a:off x="4411440" y="715937"/>
            <a:ext cx="189514" cy="10530"/>
          </a:xfrm>
          <a:custGeom>
            <a:avLst/>
            <a:gdLst/>
            <a:ahLst/>
            <a:cxnLst/>
            <a:rect l="0" t="0" r="0" b="0"/>
            <a:pathLst>
              <a:path w="189514" h="10530">
                <a:moveTo>
                  <a:pt x="189513" y="0"/>
                </a:moveTo>
                <a:lnTo>
                  <a:pt x="130896" y="0"/>
                </a:lnTo>
                <a:lnTo>
                  <a:pt x="71180" y="8334"/>
                </a:lnTo>
                <a:lnTo>
                  <a:pt x="33958" y="9878"/>
                </a:ln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Freeform 43"/>
          <p:cNvSpPr/>
          <p:nvPr/>
        </p:nvSpPr>
        <p:spPr>
          <a:xfrm>
            <a:off x="3989572" y="3343106"/>
            <a:ext cx="124642" cy="100086"/>
          </a:xfrm>
          <a:custGeom>
            <a:avLst/>
            <a:gdLst/>
            <a:ahLst/>
            <a:cxnLst/>
            <a:rect l="0" t="0" r="0" b="0"/>
            <a:pathLst>
              <a:path w="124642" h="100086">
                <a:moveTo>
                  <a:pt x="82456" y="34370"/>
                </a:moveTo>
                <a:lnTo>
                  <a:pt x="71277" y="23191"/>
                </a:lnTo>
                <a:lnTo>
                  <a:pt x="64475" y="21068"/>
                </a:lnTo>
                <a:lnTo>
                  <a:pt x="47558" y="21829"/>
                </a:lnTo>
                <a:lnTo>
                  <a:pt x="40473" y="26009"/>
                </a:lnTo>
                <a:lnTo>
                  <a:pt x="29482" y="40013"/>
                </a:lnTo>
                <a:lnTo>
                  <a:pt x="28422" y="47490"/>
                </a:lnTo>
                <a:lnTo>
                  <a:pt x="33484" y="62038"/>
                </a:lnTo>
                <a:lnTo>
                  <a:pt x="46653" y="73183"/>
                </a:lnTo>
                <a:lnTo>
                  <a:pt x="55078" y="77793"/>
                </a:lnTo>
                <a:lnTo>
                  <a:pt x="73797" y="79795"/>
                </a:lnTo>
                <a:lnTo>
                  <a:pt x="83702" y="78691"/>
                </a:lnTo>
                <a:lnTo>
                  <a:pt x="91475" y="74446"/>
                </a:lnTo>
                <a:lnTo>
                  <a:pt x="103232" y="60370"/>
                </a:lnTo>
                <a:lnTo>
                  <a:pt x="116428" y="32715"/>
                </a:lnTo>
                <a:lnTo>
                  <a:pt x="115632" y="25078"/>
                </a:lnTo>
                <a:lnTo>
                  <a:pt x="111593" y="18817"/>
                </a:lnTo>
                <a:lnTo>
                  <a:pt x="97745" y="8740"/>
                </a:lnTo>
                <a:lnTo>
                  <a:pt x="79892" y="362"/>
                </a:lnTo>
                <a:lnTo>
                  <a:pt x="70218" y="0"/>
                </a:lnTo>
                <a:lnTo>
                  <a:pt x="50111" y="5836"/>
                </a:lnTo>
                <a:lnTo>
                  <a:pt x="24649" y="22276"/>
                </a:lnTo>
                <a:lnTo>
                  <a:pt x="12700" y="38354"/>
                </a:lnTo>
                <a:lnTo>
                  <a:pt x="7876" y="47554"/>
                </a:lnTo>
                <a:lnTo>
                  <a:pt x="6999" y="57198"/>
                </a:lnTo>
                <a:lnTo>
                  <a:pt x="12265" y="77271"/>
                </a:lnTo>
                <a:lnTo>
                  <a:pt x="25524" y="91651"/>
                </a:lnTo>
                <a:lnTo>
                  <a:pt x="33972" y="97124"/>
                </a:lnTo>
                <a:lnTo>
                  <a:pt x="52719" y="100085"/>
                </a:lnTo>
                <a:lnTo>
                  <a:pt x="62631" y="99237"/>
                </a:lnTo>
                <a:lnTo>
                  <a:pt x="79884" y="92056"/>
                </a:lnTo>
                <a:lnTo>
                  <a:pt x="87760" y="86865"/>
                </a:lnTo>
                <a:lnTo>
                  <a:pt x="99631" y="71739"/>
                </a:lnTo>
                <a:lnTo>
                  <a:pt x="104434" y="62792"/>
                </a:lnTo>
                <a:lnTo>
                  <a:pt x="106652" y="43492"/>
                </a:lnTo>
                <a:lnTo>
                  <a:pt x="105605" y="33432"/>
                </a:lnTo>
                <a:lnTo>
                  <a:pt x="101398" y="25556"/>
                </a:lnTo>
                <a:lnTo>
                  <a:pt x="87365" y="13685"/>
                </a:lnTo>
                <a:lnTo>
                  <a:pt x="54145" y="6014"/>
                </a:lnTo>
                <a:lnTo>
                  <a:pt x="34388" y="10459"/>
                </a:lnTo>
                <a:lnTo>
                  <a:pt x="2641" y="32376"/>
                </a:lnTo>
                <a:lnTo>
                  <a:pt x="0" y="40060"/>
                </a:lnTo>
                <a:lnTo>
                  <a:pt x="3305" y="57956"/>
                </a:lnTo>
                <a:lnTo>
                  <a:pt x="15692" y="74488"/>
                </a:lnTo>
                <a:lnTo>
                  <a:pt x="23908" y="82172"/>
                </a:lnTo>
                <a:lnTo>
                  <a:pt x="45516" y="90710"/>
                </a:lnTo>
                <a:lnTo>
                  <a:pt x="69548" y="93335"/>
                </a:lnTo>
                <a:lnTo>
                  <a:pt x="91926" y="90603"/>
                </a:lnTo>
                <a:lnTo>
                  <a:pt x="110452" y="82369"/>
                </a:lnTo>
                <a:lnTo>
                  <a:pt x="118667" y="76898"/>
                </a:lnTo>
                <a:lnTo>
                  <a:pt x="122975" y="69741"/>
                </a:lnTo>
                <a:lnTo>
                  <a:pt x="124641" y="52430"/>
                </a:lnTo>
                <a:lnTo>
                  <a:pt x="118362" y="36157"/>
                </a:lnTo>
                <a:lnTo>
                  <a:pt x="106603" y="21126"/>
                </a:lnTo>
                <a:lnTo>
                  <a:pt x="89679" y="6647"/>
                </a:lnTo>
                <a:lnTo>
                  <a:pt x="80252" y="3020"/>
                </a:lnTo>
                <a:lnTo>
                  <a:pt x="60419" y="2109"/>
                </a:lnTo>
                <a:lnTo>
                  <a:pt x="43026" y="8723"/>
                </a:lnTo>
                <a:lnTo>
                  <a:pt x="35112" y="13763"/>
                </a:lnTo>
                <a:lnTo>
                  <a:pt x="23200" y="28721"/>
                </a:lnTo>
                <a:lnTo>
                  <a:pt x="18385" y="37623"/>
                </a:lnTo>
                <a:lnTo>
                  <a:pt x="17515" y="47067"/>
                </a:lnTo>
                <a:lnTo>
                  <a:pt x="22788" y="66919"/>
                </a:lnTo>
                <a:lnTo>
                  <a:pt x="29809" y="73617"/>
                </a:lnTo>
                <a:lnTo>
                  <a:pt x="50088" y="81059"/>
                </a:lnTo>
                <a:lnTo>
                  <a:pt x="59708" y="80704"/>
                </a:lnTo>
                <a:lnTo>
                  <a:pt x="76635" y="74070"/>
                </a:lnTo>
                <a:lnTo>
                  <a:pt x="79745" y="69026"/>
                </a:lnTo>
                <a:lnTo>
                  <a:pt x="79479" y="63323"/>
                </a:lnTo>
                <a:lnTo>
                  <a:pt x="76961" y="57181"/>
                </a:lnTo>
                <a:lnTo>
                  <a:pt x="74114" y="54257"/>
                </a:lnTo>
                <a:lnTo>
                  <a:pt x="71045" y="53477"/>
                </a:lnTo>
                <a:lnTo>
                  <a:pt x="61399" y="5542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Freeform 44"/>
          <p:cNvSpPr/>
          <p:nvPr/>
        </p:nvSpPr>
        <p:spPr>
          <a:xfrm>
            <a:off x="4425328" y="4274073"/>
            <a:ext cx="151140" cy="155516"/>
          </a:xfrm>
          <a:custGeom>
            <a:avLst/>
            <a:gdLst/>
            <a:ahLst/>
            <a:cxnLst/>
            <a:rect l="0" t="0" r="0" b="0"/>
            <a:pathLst>
              <a:path w="151140" h="155516">
                <a:moveTo>
                  <a:pt x="91397" y="63668"/>
                </a:moveTo>
                <a:lnTo>
                  <a:pt x="73416" y="48027"/>
                </a:lnTo>
                <a:lnTo>
                  <a:pt x="56499" y="39948"/>
                </a:lnTo>
                <a:lnTo>
                  <a:pt x="48245" y="39666"/>
                </a:lnTo>
                <a:lnTo>
                  <a:pt x="32834" y="45591"/>
                </a:lnTo>
                <a:lnTo>
                  <a:pt x="21305" y="59143"/>
                </a:lnTo>
                <a:lnTo>
                  <a:pt x="16593" y="67670"/>
                </a:lnTo>
                <a:lnTo>
                  <a:pt x="14477" y="86504"/>
                </a:lnTo>
                <a:lnTo>
                  <a:pt x="15550" y="96439"/>
                </a:lnTo>
                <a:lnTo>
                  <a:pt x="19776" y="104233"/>
                </a:lnTo>
                <a:lnTo>
                  <a:pt x="33829" y="116012"/>
                </a:lnTo>
                <a:lnTo>
                  <a:pt x="67061" y="123631"/>
                </a:lnTo>
                <a:lnTo>
                  <a:pt x="86820" y="119173"/>
                </a:lnTo>
                <a:lnTo>
                  <a:pt x="95365" y="114710"/>
                </a:lnTo>
                <a:lnTo>
                  <a:pt x="107979" y="100391"/>
                </a:lnTo>
                <a:lnTo>
                  <a:pt x="116314" y="81159"/>
                </a:lnTo>
                <a:lnTo>
                  <a:pt x="120019" y="57014"/>
                </a:lnTo>
                <a:lnTo>
                  <a:pt x="115426" y="36924"/>
                </a:lnTo>
                <a:lnTo>
                  <a:pt x="104416" y="20196"/>
                </a:lnTo>
                <a:lnTo>
                  <a:pt x="87825" y="4963"/>
                </a:lnTo>
                <a:lnTo>
                  <a:pt x="78487" y="1134"/>
                </a:lnTo>
                <a:lnTo>
                  <a:pt x="58753" y="0"/>
                </a:lnTo>
                <a:lnTo>
                  <a:pt x="27912" y="11528"/>
                </a:lnTo>
                <a:lnTo>
                  <a:pt x="13269" y="26456"/>
                </a:lnTo>
                <a:lnTo>
                  <a:pt x="4031" y="45959"/>
                </a:lnTo>
                <a:lnTo>
                  <a:pt x="0" y="82077"/>
                </a:lnTo>
                <a:lnTo>
                  <a:pt x="3203" y="104605"/>
                </a:lnTo>
                <a:lnTo>
                  <a:pt x="14765" y="123196"/>
                </a:lnTo>
                <a:lnTo>
                  <a:pt x="31602" y="138088"/>
                </a:lnTo>
                <a:lnTo>
                  <a:pt x="50784" y="148606"/>
                </a:lnTo>
                <a:lnTo>
                  <a:pt x="86903" y="155515"/>
                </a:lnTo>
                <a:lnTo>
                  <a:pt x="121651" y="151973"/>
                </a:lnTo>
                <a:lnTo>
                  <a:pt x="130283" y="147104"/>
                </a:lnTo>
                <a:lnTo>
                  <a:pt x="142995" y="132336"/>
                </a:lnTo>
                <a:lnTo>
                  <a:pt x="149424" y="110955"/>
                </a:lnTo>
                <a:lnTo>
                  <a:pt x="151139" y="98702"/>
                </a:lnTo>
                <a:lnTo>
                  <a:pt x="146805" y="78848"/>
                </a:lnTo>
                <a:lnTo>
                  <a:pt x="142374" y="70279"/>
                </a:lnTo>
                <a:lnTo>
                  <a:pt x="128091" y="57637"/>
                </a:lnTo>
                <a:lnTo>
                  <a:pt x="108875" y="49289"/>
                </a:lnTo>
                <a:lnTo>
                  <a:pt x="72919" y="45759"/>
                </a:lnTo>
                <a:lnTo>
                  <a:pt x="50429" y="49079"/>
                </a:lnTo>
                <a:lnTo>
                  <a:pt x="31855" y="60693"/>
                </a:lnTo>
                <a:lnTo>
                  <a:pt x="23626" y="68704"/>
                </a:lnTo>
                <a:lnTo>
                  <a:pt x="19311" y="77554"/>
                </a:lnTo>
                <a:lnTo>
                  <a:pt x="17634" y="96745"/>
                </a:lnTo>
                <a:lnTo>
                  <a:pt x="21165" y="105606"/>
                </a:lnTo>
                <a:lnTo>
                  <a:pt x="34447" y="121692"/>
                </a:lnTo>
                <a:lnTo>
                  <a:pt x="44071" y="125747"/>
                </a:lnTo>
                <a:lnTo>
                  <a:pt x="67244" y="127133"/>
                </a:lnTo>
                <a:lnTo>
                  <a:pt x="86902" y="120730"/>
                </a:lnTo>
                <a:lnTo>
                  <a:pt x="95419" y="115748"/>
                </a:lnTo>
                <a:lnTo>
                  <a:pt x="101098" y="107746"/>
                </a:lnTo>
                <a:lnTo>
                  <a:pt x="107406" y="86378"/>
                </a:lnTo>
                <a:lnTo>
                  <a:pt x="104410" y="78808"/>
                </a:lnTo>
                <a:lnTo>
                  <a:pt x="97733" y="73761"/>
                </a:lnTo>
                <a:lnTo>
                  <a:pt x="88602" y="70397"/>
                </a:lnTo>
                <a:lnTo>
                  <a:pt x="80175" y="70493"/>
                </a:lnTo>
                <a:lnTo>
                  <a:pt x="64573" y="76840"/>
                </a:lnTo>
                <a:lnTo>
                  <a:pt x="52959" y="90579"/>
                </a:lnTo>
                <a:lnTo>
                  <a:pt x="48224" y="99156"/>
                </a:lnTo>
                <a:lnTo>
                  <a:pt x="47407" y="107214"/>
                </a:lnTo>
                <a:lnTo>
                  <a:pt x="52739" y="122406"/>
                </a:lnTo>
                <a:lnTo>
                  <a:pt x="56266" y="123883"/>
                </a:lnTo>
                <a:lnTo>
                  <a:pt x="59788" y="121359"/>
                </a:lnTo>
                <a:lnTo>
                  <a:pt x="73845" y="92091"/>
                </a:lnTo>
                <a:lnTo>
                  <a:pt x="74627" y="72791"/>
                </a:lnTo>
                <a:lnTo>
                  <a:pt x="73198" y="62731"/>
                </a:lnTo>
                <a:lnTo>
                  <a:pt x="68736" y="57194"/>
                </a:lnTo>
                <a:lnTo>
                  <a:pt x="62252" y="54672"/>
                </a:lnTo>
                <a:lnTo>
                  <a:pt x="54419" y="54161"/>
                </a:lnTo>
                <a:lnTo>
                  <a:pt x="50368" y="57330"/>
                </a:lnTo>
                <a:lnTo>
                  <a:pt x="48836" y="62952"/>
                </a:lnTo>
                <a:lnTo>
                  <a:pt x="48985" y="70210"/>
                </a:lnTo>
                <a:lnTo>
                  <a:pt x="51424" y="72708"/>
                </a:lnTo>
                <a:lnTo>
                  <a:pt x="55390" y="72034"/>
                </a:lnTo>
                <a:lnTo>
                  <a:pt x="60373" y="69245"/>
                </a:lnTo>
                <a:lnTo>
                  <a:pt x="62526" y="66216"/>
                </a:lnTo>
                <a:lnTo>
                  <a:pt x="62791" y="63027"/>
                </a:lnTo>
                <a:lnTo>
                  <a:pt x="59812" y="5313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Freeform 45"/>
          <p:cNvSpPr/>
          <p:nvPr/>
        </p:nvSpPr>
        <p:spPr>
          <a:xfrm>
            <a:off x="4886807" y="5166912"/>
            <a:ext cx="126216" cy="132713"/>
          </a:xfrm>
          <a:custGeom>
            <a:avLst/>
            <a:gdLst/>
            <a:ahLst/>
            <a:cxnLst/>
            <a:rect l="0" t="0" r="0" b="0"/>
            <a:pathLst>
              <a:path w="126216" h="132713">
                <a:moveTo>
                  <a:pt x="103700" y="107865"/>
                </a:moveTo>
                <a:lnTo>
                  <a:pt x="103700" y="85508"/>
                </a:lnTo>
                <a:lnTo>
                  <a:pt x="100191" y="76583"/>
                </a:lnTo>
                <a:lnTo>
                  <a:pt x="86933" y="60427"/>
                </a:lnTo>
                <a:lnTo>
                  <a:pt x="59738" y="43766"/>
                </a:lnTo>
                <a:lnTo>
                  <a:pt x="50995" y="42906"/>
                </a:lnTo>
                <a:lnTo>
                  <a:pt x="35042" y="48189"/>
                </a:lnTo>
                <a:lnTo>
                  <a:pt x="23273" y="61455"/>
                </a:lnTo>
                <a:lnTo>
                  <a:pt x="18497" y="69906"/>
                </a:lnTo>
                <a:lnTo>
                  <a:pt x="16309" y="88654"/>
                </a:lnTo>
                <a:lnTo>
                  <a:pt x="17364" y="98567"/>
                </a:lnTo>
                <a:lnTo>
                  <a:pt x="21576" y="106346"/>
                </a:lnTo>
                <a:lnTo>
                  <a:pt x="35615" y="118108"/>
                </a:lnTo>
                <a:lnTo>
                  <a:pt x="63250" y="131307"/>
                </a:lnTo>
                <a:lnTo>
                  <a:pt x="83383" y="132712"/>
                </a:lnTo>
                <a:lnTo>
                  <a:pt x="102859" y="128267"/>
                </a:lnTo>
                <a:lnTo>
                  <a:pt x="119314" y="118492"/>
                </a:lnTo>
                <a:lnTo>
                  <a:pt x="123468" y="110270"/>
                </a:lnTo>
                <a:lnTo>
                  <a:pt x="124964" y="88657"/>
                </a:lnTo>
                <a:lnTo>
                  <a:pt x="113640" y="55770"/>
                </a:lnTo>
                <a:lnTo>
                  <a:pt x="89878" y="29389"/>
                </a:lnTo>
                <a:lnTo>
                  <a:pt x="67531" y="20344"/>
                </a:lnTo>
                <a:lnTo>
                  <a:pt x="43172" y="17494"/>
                </a:lnTo>
                <a:lnTo>
                  <a:pt x="20647" y="20127"/>
                </a:lnTo>
                <a:lnTo>
                  <a:pt x="13236" y="25976"/>
                </a:lnTo>
                <a:lnTo>
                  <a:pt x="5003" y="44954"/>
                </a:lnTo>
                <a:lnTo>
                  <a:pt x="6317" y="53056"/>
                </a:lnTo>
                <a:lnTo>
                  <a:pt x="10702" y="59627"/>
                </a:lnTo>
                <a:lnTo>
                  <a:pt x="24933" y="70048"/>
                </a:lnTo>
                <a:lnTo>
                  <a:pt x="42956" y="78579"/>
                </a:lnTo>
                <a:lnTo>
                  <a:pt x="62665" y="80031"/>
                </a:lnTo>
                <a:lnTo>
                  <a:pt x="72834" y="78781"/>
                </a:lnTo>
                <a:lnTo>
                  <a:pt x="80783" y="74437"/>
                </a:lnTo>
                <a:lnTo>
                  <a:pt x="92735" y="60253"/>
                </a:lnTo>
                <a:lnTo>
                  <a:pt x="95220" y="51557"/>
                </a:lnTo>
                <a:lnTo>
                  <a:pt x="94862" y="32536"/>
                </a:lnTo>
                <a:lnTo>
                  <a:pt x="90789" y="24891"/>
                </a:lnTo>
                <a:lnTo>
                  <a:pt x="76905" y="13276"/>
                </a:lnTo>
                <a:lnTo>
                  <a:pt x="43769" y="5749"/>
                </a:lnTo>
                <a:lnTo>
                  <a:pt x="20912" y="10227"/>
                </a:lnTo>
                <a:lnTo>
                  <a:pt x="9904" y="14697"/>
                </a:lnTo>
                <a:lnTo>
                  <a:pt x="3735" y="21187"/>
                </a:lnTo>
                <a:lnTo>
                  <a:pt x="792" y="29022"/>
                </a:lnTo>
                <a:lnTo>
                  <a:pt x="0" y="37755"/>
                </a:lnTo>
                <a:lnTo>
                  <a:pt x="2981" y="45917"/>
                </a:lnTo>
                <a:lnTo>
                  <a:pt x="15653" y="61225"/>
                </a:lnTo>
                <a:lnTo>
                  <a:pt x="42517" y="77408"/>
                </a:lnTo>
                <a:lnTo>
                  <a:pt x="78293" y="84023"/>
                </a:lnTo>
                <a:lnTo>
                  <a:pt x="98647" y="79331"/>
                </a:lnTo>
                <a:lnTo>
                  <a:pt x="107351" y="74804"/>
                </a:lnTo>
                <a:lnTo>
                  <a:pt x="120141" y="60416"/>
                </a:lnTo>
                <a:lnTo>
                  <a:pt x="125189" y="51666"/>
                </a:lnTo>
                <a:lnTo>
                  <a:pt x="126215" y="42323"/>
                </a:lnTo>
                <a:lnTo>
                  <a:pt x="121116" y="22583"/>
                </a:lnTo>
                <a:lnTo>
                  <a:pt x="107931" y="8351"/>
                </a:lnTo>
                <a:lnTo>
                  <a:pt x="99502" y="2917"/>
                </a:lnTo>
                <a:lnTo>
                  <a:pt x="80778" y="0"/>
                </a:lnTo>
                <a:lnTo>
                  <a:pt x="60757" y="3773"/>
                </a:lnTo>
                <a:lnTo>
                  <a:pt x="40161" y="13249"/>
                </a:lnTo>
                <a:lnTo>
                  <a:pt x="25548" y="31498"/>
                </a:lnTo>
                <a:lnTo>
                  <a:pt x="20013" y="42916"/>
                </a:lnTo>
                <a:lnTo>
                  <a:pt x="16983" y="64961"/>
                </a:lnTo>
                <a:lnTo>
                  <a:pt x="20706" y="86457"/>
                </a:lnTo>
                <a:lnTo>
                  <a:pt x="30159" y="107709"/>
                </a:lnTo>
                <a:lnTo>
                  <a:pt x="45279" y="122613"/>
                </a:lnTo>
                <a:lnTo>
                  <a:pt x="54224" y="128226"/>
                </a:lnTo>
                <a:lnTo>
                  <a:pt x="73522" y="131342"/>
                </a:lnTo>
                <a:lnTo>
                  <a:pt x="83582" y="130535"/>
                </a:lnTo>
                <a:lnTo>
                  <a:pt x="100998" y="120280"/>
                </a:lnTo>
                <a:lnTo>
                  <a:pt x="108918" y="112632"/>
                </a:lnTo>
                <a:lnTo>
                  <a:pt x="113028" y="102854"/>
                </a:lnTo>
                <a:lnTo>
                  <a:pt x="114475" y="79512"/>
                </a:lnTo>
                <a:lnTo>
                  <a:pt x="103124" y="45652"/>
                </a:lnTo>
                <a:lnTo>
                  <a:pt x="88236" y="30302"/>
                </a:lnTo>
                <a:lnTo>
                  <a:pt x="79353" y="24571"/>
                </a:lnTo>
                <a:lnTo>
                  <a:pt x="69921" y="23090"/>
                </a:lnTo>
                <a:lnTo>
                  <a:pt x="50083" y="27683"/>
                </a:lnTo>
                <a:lnTo>
                  <a:pt x="43389" y="34523"/>
                </a:lnTo>
                <a:lnTo>
                  <a:pt x="35951" y="54602"/>
                </a:lnTo>
                <a:lnTo>
                  <a:pt x="37477" y="62997"/>
                </a:lnTo>
                <a:lnTo>
                  <a:pt x="42004" y="69765"/>
                </a:lnTo>
                <a:lnTo>
                  <a:pt x="52665" y="78639"/>
                </a:lnTo>
                <a:lnTo>
                  <a:pt x="51058" y="7627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7" name="Straight Connector 46"/>
          <p:cNvCxnSpPr/>
          <p:nvPr/>
        </p:nvCxnSpPr>
        <p:spPr>
          <a:xfrm flipH="1" flipV="1">
            <a:off x="2926922" y="1168663"/>
            <a:ext cx="2343578" cy="4660637"/>
          </a:xfrm>
          <a:prstGeom prst="line">
            <a:avLst/>
          </a:prstGeom>
          <a:ln w="38100" cap="flat" cmpd="sng" algn="ctr">
            <a:solidFill>
              <a:srgbClr val="FF000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2014-04-16T18:04:40Z</dcterms:created>
  <dcterms:modified xsi:type="dcterms:W3CDTF">2014-04-16T18:05:09Z</dcterms:modified>
</cp:coreProperties>
</file>